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Open Sans" panose="020B0606030504020204" pitchFamily="34" charset="0"/>
      <p:regular r:id="rId25"/>
    </p:embeddedFont>
    <p:embeddedFont>
      <p:font typeface="Open Sans Bold" panose="020B0806030504020204" charset="0"/>
      <p:regular r:id="rId26"/>
    </p:embeddedFont>
    <p:embeddedFont>
      <p:font typeface="Open Sans Extra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173"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Денис Паньків" userId="63c767ec55ade816" providerId="LiveId" clId="{C51C66EA-E43E-4071-891B-54301BA97E9E}"/>
    <pc:docChg chg="modSld">
      <pc:chgData name="Денис Паньків" userId="63c767ec55ade816" providerId="LiveId" clId="{C51C66EA-E43E-4071-891B-54301BA97E9E}" dt="2023-12-04T10:09:14.904" v="0" actId="20577"/>
      <pc:docMkLst>
        <pc:docMk/>
      </pc:docMkLst>
      <pc:sldChg chg="modSp mod">
        <pc:chgData name="Денис Паньків" userId="63c767ec55ade816" providerId="LiveId" clId="{C51C66EA-E43E-4071-891B-54301BA97E9E}" dt="2023-12-04T10:09:14.904" v="0" actId="20577"/>
        <pc:sldMkLst>
          <pc:docMk/>
          <pc:sldMk cId="0" sldId="259"/>
        </pc:sldMkLst>
        <pc:spChg chg="mod">
          <ac:chgData name="Денис Паньків" userId="63c767ec55ade816" providerId="LiveId" clId="{C51C66EA-E43E-4071-891B-54301BA97E9E}" dt="2023-12-04T10:09:14.904" v="0" actId="20577"/>
          <ac:spMkLst>
            <pc:docMk/>
            <pc:sldMk cId="0" sldId="259"/>
            <ac:spMk id="35"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49.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8.svg"/><Relationship Id="rId5" Type="http://schemas.openxmlformats.org/officeDocument/2006/relationships/image" Target="../media/image4.svg"/><Relationship Id="rId15" Type="http://schemas.openxmlformats.org/officeDocument/2006/relationships/image" Target="../media/image42.svg"/><Relationship Id="rId10" Type="http://schemas.openxmlformats.org/officeDocument/2006/relationships/image" Target="../media/image37.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20.svg"/><Relationship Id="rId12" Type="http://schemas.openxmlformats.org/officeDocument/2006/relationships/image" Target="../media/image11.png"/><Relationship Id="rId17" Type="http://schemas.openxmlformats.org/officeDocument/2006/relationships/image" Target="../media/image14.sv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24.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6.svg"/><Relationship Id="rId18" Type="http://schemas.openxmlformats.org/officeDocument/2006/relationships/image" Target="../media/image5.png"/><Relationship Id="rId3" Type="http://schemas.openxmlformats.org/officeDocument/2006/relationships/image" Target="../media/image2.svg"/><Relationship Id="rId21" Type="http://schemas.openxmlformats.org/officeDocument/2006/relationships/image" Target="../media/image38.svg"/><Relationship Id="rId7" Type="http://schemas.openxmlformats.org/officeDocument/2006/relationships/image" Target="../media/image8.svg"/><Relationship Id="rId12" Type="http://schemas.openxmlformats.org/officeDocument/2006/relationships/image" Target="../media/image35.png"/><Relationship Id="rId17"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23.pn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4.svg"/><Relationship Id="rId5" Type="http://schemas.openxmlformats.org/officeDocument/2006/relationships/image" Target="../media/image4.svg"/><Relationship Id="rId15" Type="http://schemas.openxmlformats.org/officeDocument/2006/relationships/image" Target="../media/image22.svg"/><Relationship Id="rId23" Type="http://schemas.openxmlformats.org/officeDocument/2006/relationships/image" Target="../media/image52.png"/><Relationship Id="rId10" Type="http://schemas.openxmlformats.org/officeDocument/2006/relationships/image" Target="../media/image33.png"/><Relationship Id="rId19" Type="http://schemas.openxmlformats.org/officeDocument/2006/relationships/image" Target="../media/image6.svg"/><Relationship Id="rId4" Type="http://schemas.openxmlformats.org/officeDocument/2006/relationships/image" Target="../media/image3.png"/><Relationship Id="rId9" Type="http://schemas.openxmlformats.org/officeDocument/2006/relationships/image" Target="../media/image12.svg"/><Relationship Id="rId14" Type="http://schemas.openxmlformats.org/officeDocument/2006/relationships/image" Target="../media/image21.png"/><Relationship Id="rId22"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6.svg"/><Relationship Id="rId18" Type="http://schemas.openxmlformats.org/officeDocument/2006/relationships/image" Target="../media/image5.png"/><Relationship Id="rId3" Type="http://schemas.openxmlformats.org/officeDocument/2006/relationships/image" Target="../media/image2.svg"/><Relationship Id="rId21" Type="http://schemas.openxmlformats.org/officeDocument/2006/relationships/image" Target="../media/image38.svg"/><Relationship Id="rId7" Type="http://schemas.openxmlformats.org/officeDocument/2006/relationships/image" Target="../media/image8.svg"/><Relationship Id="rId12" Type="http://schemas.openxmlformats.org/officeDocument/2006/relationships/image" Target="../media/image35.png"/><Relationship Id="rId17"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23.pn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4.svg"/><Relationship Id="rId5" Type="http://schemas.openxmlformats.org/officeDocument/2006/relationships/image" Target="../media/image4.svg"/><Relationship Id="rId15" Type="http://schemas.openxmlformats.org/officeDocument/2006/relationships/image" Target="../media/image22.svg"/><Relationship Id="rId23" Type="http://schemas.openxmlformats.org/officeDocument/2006/relationships/image" Target="../media/image54.png"/><Relationship Id="rId10" Type="http://schemas.openxmlformats.org/officeDocument/2006/relationships/image" Target="../media/image33.png"/><Relationship Id="rId19" Type="http://schemas.openxmlformats.org/officeDocument/2006/relationships/image" Target="../media/image6.svg"/><Relationship Id="rId4" Type="http://schemas.openxmlformats.org/officeDocument/2006/relationships/image" Target="../media/image3.png"/><Relationship Id="rId9" Type="http://schemas.openxmlformats.org/officeDocument/2006/relationships/image" Target="../media/image12.svg"/><Relationship Id="rId14" Type="http://schemas.openxmlformats.org/officeDocument/2006/relationships/image" Target="../media/image21.png"/><Relationship Id="rId22"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20.svg"/><Relationship Id="rId12" Type="http://schemas.openxmlformats.org/officeDocument/2006/relationships/image" Target="../media/image11.png"/><Relationship Id="rId17" Type="http://schemas.openxmlformats.org/officeDocument/2006/relationships/image" Target="../media/image14.sv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24.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7.svg"/><Relationship Id="rId1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56.png"/><Relationship Id="rId17" Type="http://schemas.openxmlformats.org/officeDocument/2006/relationships/image" Target="../media/image29.svg"/><Relationship Id="rId2" Type="http://schemas.openxmlformats.org/officeDocument/2006/relationships/image" Target="../media/image1.png"/><Relationship Id="rId16" Type="http://schemas.openxmlformats.org/officeDocument/2006/relationships/image" Target="../media/image28.png"/><Relationship Id="rId20"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24.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7.svg"/><Relationship Id="rId18" Type="http://schemas.openxmlformats.org/officeDocument/2006/relationships/image" Target="../media/image23.png"/><Relationship Id="rId3" Type="http://schemas.openxmlformats.org/officeDocument/2006/relationships/image" Target="../media/image2.svg"/><Relationship Id="rId21" Type="http://schemas.openxmlformats.org/officeDocument/2006/relationships/image" Target="../media/image59.png"/><Relationship Id="rId7" Type="http://schemas.openxmlformats.org/officeDocument/2006/relationships/image" Target="../media/image6.svg"/><Relationship Id="rId12" Type="http://schemas.openxmlformats.org/officeDocument/2006/relationships/image" Target="../media/image56.png"/><Relationship Id="rId17" Type="http://schemas.openxmlformats.org/officeDocument/2006/relationships/image" Target="../media/image29.svg"/><Relationship Id="rId2" Type="http://schemas.openxmlformats.org/officeDocument/2006/relationships/image" Target="../media/image1.png"/><Relationship Id="rId16" Type="http://schemas.openxmlformats.org/officeDocument/2006/relationships/image" Target="../media/image28.png"/><Relationship Id="rId20"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24.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7.svg"/><Relationship Id="rId18" Type="http://schemas.openxmlformats.org/officeDocument/2006/relationships/image" Target="../media/image23.png"/><Relationship Id="rId3" Type="http://schemas.openxmlformats.org/officeDocument/2006/relationships/image" Target="../media/image2.svg"/><Relationship Id="rId21" Type="http://schemas.openxmlformats.org/officeDocument/2006/relationships/image" Target="../media/image61.png"/><Relationship Id="rId7" Type="http://schemas.openxmlformats.org/officeDocument/2006/relationships/image" Target="../media/image6.svg"/><Relationship Id="rId12" Type="http://schemas.openxmlformats.org/officeDocument/2006/relationships/image" Target="../media/image56.png"/><Relationship Id="rId17" Type="http://schemas.openxmlformats.org/officeDocument/2006/relationships/image" Target="../media/image29.svg"/><Relationship Id="rId2" Type="http://schemas.openxmlformats.org/officeDocument/2006/relationships/image" Target="../media/image1.png"/><Relationship Id="rId16" Type="http://schemas.openxmlformats.org/officeDocument/2006/relationships/image" Target="../media/image28.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24.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7.svg"/><Relationship Id="rId18" Type="http://schemas.openxmlformats.org/officeDocument/2006/relationships/image" Target="../media/image21.png"/><Relationship Id="rId3" Type="http://schemas.openxmlformats.org/officeDocument/2006/relationships/image" Target="../media/image2.svg"/><Relationship Id="rId21" Type="http://schemas.openxmlformats.org/officeDocument/2006/relationships/image" Target="../media/image63.svg"/><Relationship Id="rId7" Type="http://schemas.openxmlformats.org/officeDocument/2006/relationships/image" Target="../media/image6.svg"/><Relationship Id="rId12" Type="http://schemas.openxmlformats.org/officeDocument/2006/relationships/image" Target="../media/image56.png"/><Relationship Id="rId17" Type="http://schemas.openxmlformats.org/officeDocument/2006/relationships/image" Target="../media/image36.svg"/><Relationship Id="rId2" Type="http://schemas.openxmlformats.org/officeDocument/2006/relationships/image" Target="../media/image1.png"/><Relationship Id="rId16" Type="http://schemas.openxmlformats.org/officeDocument/2006/relationships/image" Target="../media/image35.png"/><Relationship Id="rId20"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34.svg"/><Relationship Id="rId23" Type="http://schemas.openxmlformats.org/officeDocument/2006/relationships/image" Target="../media/image24.svg"/><Relationship Id="rId10" Type="http://schemas.openxmlformats.org/officeDocument/2006/relationships/image" Target="../media/image9.png"/><Relationship Id="rId19" Type="http://schemas.openxmlformats.org/officeDocument/2006/relationships/image" Target="../media/image22.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33.png"/><Relationship Id="rId22"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image" Target="../media/image24.svg"/><Relationship Id="rId7" Type="http://schemas.openxmlformats.org/officeDocument/2006/relationships/image" Target="../media/image4.svg"/><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image" Target="../media/image23.png"/><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5" Type="http://schemas.openxmlformats.org/officeDocument/2006/relationships/image" Target="../media/image1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20.svg"/><Relationship Id="rId12" Type="http://schemas.openxmlformats.org/officeDocument/2006/relationships/image" Target="../media/image11.png"/><Relationship Id="rId17" Type="http://schemas.openxmlformats.org/officeDocument/2006/relationships/image" Target="../media/image14.sv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24.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7.svg"/><Relationship Id="rId18" Type="http://schemas.openxmlformats.org/officeDocument/2006/relationships/image" Target="../media/image23.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8.svg"/><Relationship Id="rId12" Type="http://schemas.openxmlformats.org/officeDocument/2006/relationships/image" Target="../media/image26.png"/><Relationship Id="rId17" Type="http://schemas.openxmlformats.org/officeDocument/2006/relationships/image" Target="../media/image22.svg"/><Relationship Id="rId2" Type="http://schemas.openxmlformats.org/officeDocument/2006/relationships/image" Target="../media/image1.png"/><Relationship Id="rId16" Type="http://schemas.openxmlformats.org/officeDocument/2006/relationships/image" Target="../media/image21.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31.png"/><Relationship Id="rId5" Type="http://schemas.openxmlformats.org/officeDocument/2006/relationships/image" Target="../media/image4.svg"/><Relationship Id="rId15" Type="http://schemas.openxmlformats.org/officeDocument/2006/relationships/image" Target="../media/image29.svg"/><Relationship Id="rId23" Type="http://schemas.openxmlformats.org/officeDocument/2006/relationships/image" Target="../media/image30.png"/><Relationship Id="rId10" Type="http://schemas.openxmlformats.org/officeDocument/2006/relationships/image" Target="../media/image11.png"/><Relationship Id="rId19" Type="http://schemas.openxmlformats.org/officeDocument/2006/relationships/image" Target="../media/image24.sv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28.png"/><Relationship Id="rId22"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20.svg"/><Relationship Id="rId12" Type="http://schemas.openxmlformats.org/officeDocument/2006/relationships/image" Target="../media/image11.png"/><Relationship Id="rId17" Type="http://schemas.openxmlformats.org/officeDocument/2006/relationships/image" Target="../media/image14.sv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24.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6.svg"/><Relationship Id="rId18" Type="http://schemas.openxmlformats.org/officeDocument/2006/relationships/image" Target="../media/image5.png"/><Relationship Id="rId3" Type="http://schemas.openxmlformats.org/officeDocument/2006/relationships/image" Target="../media/image2.svg"/><Relationship Id="rId21" Type="http://schemas.openxmlformats.org/officeDocument/2006/relationships/image" Target="../media/image38.svg"/><Relationship Id="rId7" Type="http://schemas.openxmlformats.org/officeDocument/2006/relationships/image" Target="../media/image8.svg"/><Relationship Id="rId12" Type="http://schemas.openxmlformats.org/officeDocument/2006/relationships/image" Target="../media/image35.png"/><Relationship Id="rId17"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23.pn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4.svg"/><Relationship Id="rId24" Type="http://schemas.openxmlformats.org/officeDocument/2006/relationships/image" Target="../media/image39.png"/><Relationship Id="rId5" Type="http://schemas.openxmlformats.org/officeDocument/2006/relationships/image" Target="../media/image4.svg"/><Relationship Id="rId15" Type="http://schemas.openxmlformats.org/officeDocument/2006/relationships/image" Target="../media/image22.svg"/><Relationship Id="rId23" Type="http://schemas.openxmlformats.org/officeDocument/2006/relationships/image" Target="../media/image30.png"/><Relationship Id="rId10" Type="http://schemas.openxmlformats.org/officeDocument/2006/relationships/image" Target="../media/image33.png"/><Relationship Id="rId19" Type="http://schemas.openxmlformats.org/officeDocument/2006/relationships/image" Target="../media/image6.svg"/><Relationship Id="rId4" Type="http://schemas.openxmlformats.org/officeDocument/2006/relationships/image" Target="../media/image3.png"/><Relationship Id="rId9" Type="http://schemas.openxmlformats.org/officeDocument/2006/relationships/image" Target="../media/image12.svg"/><Relationship Id="rId14" Type="http://schemas.openxmlformats.org/officeDocument/2006/relationships/image" Target="../media/image21.png"/><Relationship Id="rId22"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20.svg"/><Relationship Id="rId12" Type="http://schemas.openxmlformats.org/officeDocument/2006/relationships/image" Target="../media/image11.png"/><Relationship Id="rId17" Type="http://schemas.openxmlformats.org/officeDocument/2006/relationships/image" Target="../media/image14.sv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24.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43.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8.svg"/><Relationship Id="rId5" Type="http://schemas.openxmlformats.org/officeDocument/2006/relationships/image" Target="../media/image4.svg"/><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44.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20.svg"/><Relationship Id="rId12" Type="http://schemas.openxmlformats.org/officeDocument/2006/relationships/image" Target="../media/image11.png"/><Relationship Id="rId17" Type="http://schemas.openxmlformats.org/officeDocument/2006/relationships/image" Target="../media/image14.sv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24.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46.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23.png"/><Relationship Id="rId20"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8.svg"/><Relationship Id="rId5" Type="http://schemas.openxmlformats.org/officeDocument/2006/relationships/image" Target="../media/image4.svg"/><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47.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EEA"/>
        </a:solidFill>
        <a:effectLst/>
      </p:bgPr>
    </p:bg>
    <p:spTree>
      <p:nvGrpSpPr>
        <p:cNvPr id="1" name=""/>
        <p:cNvGrpSpPr/>
        <p:nvPr/>
      </p:nvGrpSpPr>
      <p:grpSpPr>
        <a:xfrm>
          <a:off x="0" y="0"/>
          <a:ext cx="0" cy="0"/>
          <a:chOff x="0" y="0"/>
          <a:chExt cx="0" cy="0"/>
        </a:xfrm>
      </p:grpSpPr>
      <p:grpSp>
        <p:nvGrpSpPr>
          <p:cNvPr id="2" name="Group 2"/>
          <p:cNvGrpSpPr/>
          <p:nvPr/>
        </p:nvGrpSpPr>
        <p:grpSpPr>
          <a:xfrm>
            <a:off x="209814" y="167020"/>
            <a:ext cx="2323166" cy="9952960"/>
            <a:chOff x="0" y="0"/>
            <a:chExt cx="611863" cy="2621356"/>
          </a:xfrm>
        </p:grpSpPr>
        <p:sp>
          <p:nvSpPr>
            <p:cNvPr id="3" name="Freeform 3"/>
            <p:cNvSpPr/>
            <p:nvPr/>
          </p:nvSpPr>
          <p:spPr>
            <a:xfrm>
              <a:off x="0" y="0"/>
              <a:ext cx="611863" cy="2621356"/>
            </a:xfrm>
            <a:custGeom>
              <a:avLst/>
              <a:gdLst/>
              <a:ahLst/>
              <a:cxnLst/>
              <a:rect l="l" t="t" r="r" b="b"/>
              <a:pathLst>
                <a:path w="611863" h="2621356">
                  <a:moveTo>
                    <a:pt x="209947" y="0"/>
                  </a:moveTo>
                  <a:lnTo>
                    <a:pt x="401916" y="0"/>
                  </a:lnTo>
                  <a:cubicBezTo>
                    <a:pt x="457597" y="0"/>
                    <a:pt x="510998" y="22119"/>
                    <a:pt x="550371" y="61492"/>
                  </a:cubicBezTo>
                  <a:cubicBezTo>
                    <a:pt x="589743" y="100865"/>
                    <a:pt x="611863" y="154265"/>
                    <a:pt x="611863" y="209947"/>
                  </a:cubicBezTo>
                  <a:lnTo>
                    <a:pt x="611863" y="2411409"/>
                  </a:lnTo>
                  <a:cubicBezTo>
                    <a:pt x="611863" y="2527359"/>
                    <a:pt x="517866" y="2621356"/>
                    <a:pt x="401916" y="2621356"/>
                  </a:cubicBezTo>
                  <a:lnTo>
                    <a:pt x="209947" y="2621356"/>
                  </a:lnTo>
                  <a:cubicBezTo>
                    <a:pt x="93996" y="2621356"/>
                    <a:pt x="0" y="2527359"/>
                    <a:pt x="0" y="2411409"/>
                  </a:cubicBezTo>
                  <a:lnTo>
                    <a:pt x="0" y="209947"/>
                  </a:lnTo>
                  <a:cubicBezTo>
                    <a:pt x="0" y="93996"/>
                    <a:pt x="93996" y="0"/>
                    <a:pt x="209947" y="0"/>
                  </a:cubicBezTo>
                  <a:close/>
                </a:path>
              </a:pathLst>
            </a:custGeom>
            <a:solidFill>
              <a:srgbClr val="FF8C67"/>
            </a:solidFill>
          </p:spPr>
        </p:sp>
        <p:sp>
          <p:nvSpPr>
            <p:cNvPr id="4" name="TextBox 4"/>
            <p:cNvSpPr txBox="1"/>
            <p:nvPr/>
          </p:nvSpPr>
          <p:spPr>
            <a:xfrm>
              <a:off x="0" y="-38100"/>
              <a:ext cx="611863" cy="26594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97652" y="0"/>
            <a:ext cx="16967860" cy="10287000"/>
            <a:chOff x="0" y="0"/>
            <a:chExt cx="4468901" cy="2709333"/>
          </a:xfrm>
        </p:grpSpPr>
        <p:sp>
          <p:nvSpPr>
            <p:cNvPr id="6" name="Freeform 6"/>
            <p:cNvSpPr/>
            <p:nvPr/>
          </p:nvSpPr>
          <p:spPr>
            <a:xfrm>
              <a:off x="0" y="0"/>
              <a:ext cx="4468902" cy="2709333"/>
            </a:xfrm>
            <a:custGeom>
              <a:avLst/>
              <a:gdLst/>
              <a:ahLst/>
              <a:cxnLst/>
              <a:rect l="l" t="t" r="r" b="b"/>
              <a:pathLst>
                <a:path w="4468902" h="2709333">
                  <a:moveTo>
                    <a:pt x="28745" y="0"/>
                  </a:moveTo>
                  <a:lnTo>
                    <a:pt x="4440156" y="0"/>
                  </a:lnTo>
                  <a:cubicBezTo>
                    <a:pt x="4456032" y="0"/>
                    <a:pt x="4468902" y="12870"/>
                    <a:pt x="4468902" y="28745"/>
                  </a:cubicBezTo>
                  <a:lnTo>
                    <a:pt x="4468902" y="2680588"/>
                  </a:lnTo>
                  <a:cubicBezTo>
                    <a:pt x="4468902" y="2696464"/>
                    <a:pt x="4456032" y="2709333"/>
                    <a:pt x="4440156" y="2709333"/>
                  </a:cubicBezTo>
                  <a:lnTo>
                    <a:pt x="28745" y="2709333"/>
                  </a:lnTo>
                  <a:cubicBezTo>
                    <a:pt x="12870" y="2709333"/>
                    <a:pt x="0" y="2696464"/>
                    <a:pt x="0" y="2680588"/>
                  </a:cubicBezTo>
                  <a:lnTo>
                    <a:pt x="0" y="28745"/>
                  </a:lnTo>
                  <a:cubicBezTo>
                    <a:pt x="0" y="12870"/>
                    <a:pt x="12870" y="0"/>
                    <a:pt x="28745" y="0"/>
                  </a:cubicBezTo>
                  <a:close/>
                </a:path>
              </a:pathLst>
            </a:custGeom>
            <a:solidFill>
              <a:srgbClr val="FFEEEA"/>
            </a:solidFill>
          </p:spPr>
        </p:sp>
        <p:sp>
          <p:nvSpPr>
            <p:cNvPr id="7" name="TextBox 7"/>
            <p:cNvSpPr txBox="1"/>
            <p:nvPr/>
          </p:nvSpPr>
          <p:spPr>
            <a:xfrm>
              <a:off x="0" y="-38100"/>
              <a:ext cx="4468901"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grpSp>
        <p:nvGrpSpPr>
          <p:cNvPr id="8" name="Group 8"/>
          <p:cNvGrpSpPr/>
          <p:nvPr/>
        </p:nvGrpSpPr>
        <p:grpSpPr>
          <a:xfrm>
            <a:off x="6846540" y="7824906"/>
            <a:ext cx="6470084" cy="1011213"/>
            <a:chOff x="0" y="0"/>
            <a:chExt cx="3250356" cy="508000"/>
          </a:xfrm>
        </p:grpSpPr>
        <p:sp>
          <p:nvSpPr>
            <p:cNvPr id="9" name="Freeform 9"/>
            <p:cNvSpPr/>
            <p:nvPr/>
          </p:nvSpPr>
          <p:spPr>
            <a:xfrm>
              <a:off x="0" y="0"/>
              <a:ext cx="3250356" cy="508000"/>
            </a:xfrm>
            <a:custGeom>
              <a:avLst/>
              <a:gdLst/>
              <a:ahLst/>
              <a:cxnLst/>
              <a:rect l="l" t="t" r="r" b="b"/>
              <a:pathLst>
                <a:path w="3250356" h="508000">
                  <a:moveTo>
                    <a:pt x="3250356" y="50800"/>
                  </a:moveTo>
                  <a:lnTo>
                    <a:pt x="3250356" y="457200"/>
                  </a:lnTo>
                  <a:cubicBezTo>
                    <a:pt x="3250356" y="485267"/>
                    <a:pt x="3227623" y="508000"/>
                    <a:pt x="3199556" y="508000"/>
                  </a:cubicBezTo>
                  <a:lnTo>
                    <a:pt x="50800" y="508000"/>
                  </a:lnTo>
                  <a:cubicBezTo>
                    <a:pt x="22733" y="508000"/>
                    <a:pt x="0" y="485267"/>
                    <a:pt x="0" y="457200"/>
                  </a:cubicBezTo>
                  <a:lnTo>
                    <a:pt x="0" y="50800"/>
                  </a:lnTo>
                  <a:cubicBezTo>
                    <a:pt x="0" y="22733"/>
                    <a:pt x="22733" y="0"/>
                    <a:pt x="50800" y="0"/>
                  </a:cubicBezTo>
                  <a:lnTo>
                    <a:pt x="3199556" y="0"/>
                  </a:lnTo>
                  <a:cubicBezTo>
                    <a:pt x="3227623" y="0"/>
                    <a:pt x="3250356" y="22733"/>
                    <a:pt x="3250356" y="50800"/>
                  </a:cubicBezTo>
                  <a:close/>
                </a:path>
              </a:pathLst>
            </a:custGeom>
            <a:solidFill>
              <a:srgbClr val="FFFFFF"/>
            </a:solidFill>
          </p:spPr>
        </p:sp>
        <p:sp>
          <p:nvSpPr>
            <p:cNvPr id="10" name="Freeform 10"/>
            <p:cNvSpPr/>
            <p:nvPr/>
          </p:nvSpPr>
          <p:spPr>
            <a:xfrm>
              <a:off x="0" y="0"/>
              <a:ext cx="3250356" cy="508000"/>
            </a:xfrm>
            <a:custGeom>
              <a:avLst/>
              <a:gdLst/>
              <a:ahLst/>
              <a:cxnLst/>
              <a:rect l="l" t="t" r="r" b="b"/>
              <a:pathLst>
                <a:path w="3250356" h="508000">
                  <a:moveTo>
                    <a:pt x="3199556" y="0"/>
                  </a:moveTo>
                  <a:lnTo>
                    <a:pt x="50800" y="0"/>
                  </a:lnTo>
                  <a:cubicBezTo>
                    <a:pt x="22733" y="0"/>
                    <a:pt x="0" y="22733"/>
                    <a:pt x="0" y="50800"/>
                  </a:cubicBezTo>
                  <a:lnTo>
                    <a:pt x="0" y="457200"/>
                  </a:lnTo>
                  <a:cubicBezTo>
                    <a:pt x="0" y="485267"/>
                    <a:pt x="22733" y="508000"/>
                    <a:pt x="50800" y="508000"/>
                  </a:cubicBezTo>
                  <a:lnTo>
                    <a:pt x="3199556" y="508000"/>
                  </a:lnTo>
                  <a:cubicBezTo>
                    <a:pt x="3227623" y="508000"/>
                    <a:pt x="3250356" y="485267"/>
                    <a:pt x="3250356" y="457200"/>
                  </a:cubicBezTo>
                  <a:lnTo>
                    <a:pt x="3250356" y="50800"/>
                  </a:lnTo>
                  <a:cubicBezTo>
                    <a:pt x="3250356" y="22733"/>
                    <a:pt x="3227623" y="0"/>
                    <a:pt x="3199556" y="0"/>
                  </a:cubicBezTo>
                  <a:close/>
                  <a:moveTo>
                    <a:pt x="3237656" y="457200"/>
                  </a:moveTo>
                  <a:cubicBezTo>
                    <a:pt x="3237656" y="478155"/>
                    <a:pt x="3220511" y="495300"/>
                    <a:pt x="3199556" y="495300"/>
                  </a:cubicBezTo>
                  <a:lnTo>
                    <a:pt x="50800" y="495300"/>
                  </a:lnTo>
                  <a:cubicBezTo>
                    <a:pt x="29845" y="495300"/>
                    <a:pt x="12700" y="478155"/>
                    <a:pt x="12700" y="457200"/>
                  </a:cubicBezTo>
                  <a:lnTo>
                    <a:pt x="12700" y="50800"/>
                  </a:lnTo>
                  <a:cubicBezTo>
                    <a:pt x="12700" y="29845"/>
                    <a:pt x="29845" y="12700"/>
                    <a:pt x="50800" y="12700"/>
                  </a:cubicBezTo>
                  <a:lnTo>
                    <a:pt x="3199556" y="12700"/>
                  </a:lnTo>
                  <a:cubicBezTo>
                    <a:pt x="3220511" y="12700"/>
                    <a:pt x="3237656" y="29845"/>
                    <a:pt x="3237656" y="50800"/>
                  </a:cubicBezTo>
                  <a:lnTo>
                    <a:pt x="3237656" y="457200"/>
                  </a:lnTo>
                  <a:close/>
                </a:path>
              </a:pathLst>
            </a:custGeom>
            <a:solidFill>
              <a:srgbClr val="FFEEEA"/>
            </a:solidFill>
          </p:spPr>
        </p:sp>
        <p:sp>
          <p:nvSpPr>
            <p:cNvPr id="11" name="Freeform 11"/>
            <p:cNvSpPr/>
            <p:nvPr/>
          </p:nvSpPr>
          <p:spPr>
            <a:xfrm>
              <a:off x="139700" y="139700"/>
              <a:ext cx="230632" cy="227076"/>
            </a:xfrm>
            <a:custGeom>
              <a:avLst/>
              <a:gdLst/>
              <a:ahLst/>
              <a:cxnLst/>
              <a:rect l="l" t="t" r="r" b="b"/>
              <a:pathLst>
                <a:path w="230632" h="227076">
                  <a:moveTo>
                    <a:pt x="225679" y="204216"/>
                  </a:moveTo>
                  <a:lnTo>
                    <a:pt x="172466" y="151003"/>
                  </a:lnTo>
                  <a:cubicBezTo>
                    <a:pt x="183769" y="135382"/>
                    <a:pt x="190500" y="116078"/>
                    <a:pt x="190500" y="95250"/>
                  </a:cubicBezTo>
                  <a:cubicBezTo>
                    <a:pt x="190500" y="42672"/>
                    <a:pt x="147828" y="0"/>
                    <a:pt x="95250" y="0"/>
                  </a:cubicBezTo>
                  <a:cubicBezTo>
                    <a:pt x="42672" y="0"/>
                    <a:pt x="0" y="42672"/>
                    <a:pt x="0" y="95250"/>
                  </a:cubicBezTo>
                  <a:cubicBezTo>
                    <a:pt x="0" y="147828"/>
                    <a:pt x="42672" y="190500"/>
                    <a:pt x="95250" y="190500"/>
                  </a:cubicBezTo>
                  <a:cubicBezTo>
                    <a:pt x="117856" y="190500"/>
                    <a:pt x="138684" y="182626"/>
                    <a:pt x="154940" y="169291"/>
                  </a:cubicBezTo>
                  <a:lnTo>
                    <a:pt x="207772" y="222123"/>
                  </a:lnTo>
                  <a:cubicBezTo>
                    <a:pt x="212725" y="227076"/>
                    <a:pt x="220726" y="227076"/>
                    <a:pt x="225679" y="222123"/>
                  </a:cubicBezTo>
                  <a:cubicBezTo>
                    <a:pt x="230632" y="217170"/>
                    <a:pt x="230632" y="209169"/>
                    <a:pt x="225679" y="204216"/>
                  </a:cubicBezTo>
                  <a:close/>
                  <a:moveTo>
                    <a:pt x="95250" y="171450"/>
                  </a:moveTo>
                  <a:cubicBezTo>
                    <a:pt x="53213" y="171450"/>
                    <a:pt x="19050" y="137287"/>
                    <a:pt x="19050" y="95250"/>
                  </a:cubicBezTo>
                  <a:cubicBezTo>
                    <a:pt x="19050" y="53213"/>
                    <a:pt x="53213" y="19050"/>
                    <a:pt x="95250" y="19050"/>
                  </a:cubicBezTo>
                  <a:cubicBezTo>
                    <a:pt x="137287" y="19050"/>
                    <a:pt x="171450" y="53213"/>
                    <a:pt x="171450" y="95250"/>
                  </a:cubicBezTo>
                  <a:cubicBezTo>
                    <a:pt x="171450" y="137287"/>
                    <a:pt x="137287" y="171450"/>
                    <a:pt x="95250" y="171450"/>
                  </a:cubicBezTo>
                  <a:close/>
                </a:path>
              </a:pathLst>
            </a:custGeom>
            <a:solidFill>
              <a:srgbClr val="FF8C67"/>
            </a:solidFill>
          </p:spPr>
        </p:sp>
      </p:grpSp>
      <p:sp>
        <p:nvSpPr>
          <p:cNvPr id="12" name="Freeform 12"/>
          <p:cNvSpPr/>
          <p:nvPr/>
        </p:nvSpPr>
        <p:spPr>
          <a:xfrm>
            <a:off x="628726" y="2362932"/>
            <a:ext cx="550013" cy="467511"/>
          </a:xfrm>
          <a:custGeom>
            <a:avLst/>
            <a:gdLst/>
            <a:ahLst/>
            <a:cxnLst/>
            <a:rect l="l" t="t" r="r" b="b"/>
            <a:pathLst>
              <a:path w="550013" h="467511">
                <a:moveTo>
                  <a:pt x="0" y="0"/>
                </a:moveTo>
                <a:lnTo>
                  <a:pt x="550013" y="0"/>
                </a:lnTo>
                <a:lnTo>
                  <a:pt x="550013" y="467511"/>
                </a:lnTo>
                <a:lnTo>
                  <a:pt x="0" y="467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628726" y="358319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628726" y="4885682"/>
            <a:ext cx="550013" cy="443010"/>
          </a:xfrm>
          <a:custGeom>
            <a:avLst/>
            <a:gdLst/>
            <a:ahLst/>
            <a:cxnLst/>
            <a:rect l="l" t="t" r="r" b="b"/>
            <a:pathLst>
              <a:path w="550013" h="443010">
                <a:moveTo>
                  <a:pt x="0" y="0"/>
                </a:moveTo>
                <a:lnTo>
                  <a:pt x="550013" y="0"/>
                </a:lnTo>
                <a:lnTo>
                  <a:pt x="550013" y="443010"/>
                </a:lnTo>
                <a:lnTo>
                  <a:pt x="0" y="4430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628726" y="8847912"/>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628726" y="6081167"/>
            <a:ext cx="550013" cy="711782"/>
          </a:xfrm>
          <a:custGeom>
            <a:avLst/>
            <a:gdLst/>
            <a:ahLst/>
            <a:cxnLst/>
            <a:rect l="l" t="t" r="r" b="b"/>
            <a:pathLst>
              <a:path w="550013" h="711782">
                <a:moveTo>
                  <a:pt x="0" y="0"/>
                </a:moveTo>
                <a:lnTo>
                  <a:pt x="550013" y="0"/>
                </a:lnTo>
                <a:lnTo>
                  <a:pt x="550013" y="711782"/>
                </a:lnTo>
                <a:lnTo>
                  <a:pt x="0" y="7117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a:off x="628726" y="754542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TextBox 18"/>
          <p:cNvSpPr txBox="1"/>
          <p:nvPr/>
        </p:nvSpPr>
        <p:spPr>
          <a:xfrm>
            <a:off x="5403424" y="3202390"/>
            <a:ext cx="9356315" cy="4244732"/>
          </a:xfrm>
          <a:prstGeom prst="rect">
            <a:avLst/>
          </a:prstGeom>
        </p:spPr>
        <p:txBody>
          <a:bodyPr lIns="0" tIns="0" rIns="0" bIns="0" rtlCol="0" anchor="t">
            <a:spAutoFit/>
          </a:bodyPr>
          <a:lstStyle/>
          <a:p>
            <a:pPr algn="ctr">
              <a:lnSpc>
                <a:spcPts val="16924"/>
              </a:lnSpc>
            </a:pPr>
            <a:r>
              <a:rPr lang="en-US" sz="13019">
                <a:solidFill>
                  <a:srgbClr val="CB785D"/>
                </a:solidFill>
                <a:latin typeface="Open Sans Bold"/>
              </a:rPr>
              <a:t>UI </a:t>
            </a:r>
          </a:p>
          <a:p>
            <a:pPr algn="ctr">
              <a:lnSpc>
                <a:spcPts val="16924"/>
              </a:lnSpc>
            </a:pPr>
            <a:r>
              <a:rPr lang="en-US" sz="13019">
                <a:solidFill>
                  <a:srgbClr val="CB785D"/>
                </a:solidFill>
                <a:latin typeface="Open Sans Bold"/>
              </a:rPr>
              <a:t>TESTING</a:t>
            </a:r>
          </a:p>
        </p:txBody>
      </p:sp>
      <p:sp>
        <p:nvSpPr>
          <p:cNvPr id="19" name="Freeform 19"/>
          <p:cNvSpPr/>
          <p:nvPr/>
        </p:nvSpPr>
        <p:spPr>
          <a:xfrm flipV="1">
            <a:off x="6668486" y="-38668"/>
            <a:ext cx="6826192" cy="2134736"/>
          </a:xfrm>
          <a:custGeom>
            <a:avLst/>
            <a:gdLst/>
            <a:ahLst/>
            <a:cxnLst/>
            <a:rect l="l" t="t" r="r" b="b"/>
            <a:pathLst>
              <a:path w="6826192" h="2134736">
                <a:moveTo>
                  <a:pt x="0" y="2134736"/>
                </a:moveTo>
                <a:lnTo>
                  <a:pt x="6826192" y="2134736"/>
                </a:lnTo>
                <a:lnTo>
                  <a:pt x="6826192" y="0"/>
                </a:lnTo>
                <a:lnTo>
                  <a:pt x="0" y="0"/>
                </a:lnTo>
                <a:lnTo>
                  <a:pt x="0" y="2134736"/>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TextBox 20"/>
          <p:cNvSpPr txBox="1"/>
          <p:nvPr/>
        </p:nvSpPr>
        <p:spPr>
          <a:xfrm>
            <a:off x="7822796" y="8101912"/>
            <a:ext cx="5671882" cy="457200"/>
          </a:xfrm>
          <a:prstGeom prst="rect">
            <a:avLst/>
          </a:prstGeom>
        </p:spPr>
        <p:txBody>
          <a:bodyPr lIns="0" tIns="0" rIns="0" bIns="0" rtlCol="0" anchor="t">
            <a:spAutoFit/>
          </a:bodyPr>
          <a:lstStyle/>
          <a:p>
            <a:pPr>
              <a:lnSpc>
                <a:spcPts val="3600"/>
              </a:lnSpc>
            </a:pPr>
            <a:r>
              <a:rPr lang="en-US" sz="3000">
                <a:solidFill>
                  <a:srgbClr val="804D3D"/>
                </a:solidFill>
                <a:latin typeface="Open Sans"/>
              </a:rPr>
              <a:t>Паньків Денис</a:t>
            </a:r>
          </a:p>
        </p:txBody>
      </p:sp>
      <p:sp>
        <p:nvSpPr>
          <p:cNvPr id="21" name="Freeform 21"/>
          <p:cNvSpPr/>
          <p:nvPr/>
        </p:nvSpPr>
        <p:spPr>
          <a:xfrm>
            <a:off x="13217267" y="831644"/>
            <a:ext cx="1118925" cy="721157"/>
          </a:xfrm>
          <a:custGeom>
            <a:avLst/>
            <a:gdLst/>
            <a:ahLst/>
            <a:cxnLst/>
            <a:rect l="l" t="t" r="r" b="b"/>
            <a:pathLst>
              <a:path w="1118925" h="721157">
                <a:moveTo>
                  <a:pt x="0" y="0"/>
                </a:moveTo>
                <a:lnTo>
                  <a:pt x="1118925" y="0"/>
                </a:lnTo>
                <a:lnTo>
                  <a:pt x="1118925" y="721157"/>
                </a:lnTo>
                <a:lnTo>
                  <a:pt x="0" y="72115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2" name="TextBox 22"/>
          <p:cNvSpPr txBox="1"/>
          <p:nvPr/>
        </p:nvSpPr>
        <p:spPr>
          <a:xfrm>
            <a:off x="14629906" y="782834"/>
            <a:ext cx="2629394" cy="769967"/>
          </a:xfrm>
          <a:prstGeom prst="rect">
            <a:avLst/>
          </a:prstGeom>
        </p:spPr>
        <p:txBody>
          <a:bodyPr lIns="0" tIns="0" rIns="0" bIns="0" rtlCol="0" anchor="t">
            <a:spAutoFit/>
          </a:bodyPr>
          <a:lstStyle/>
          <a:p>
            <a:pPr>
              <a:lnSpc>
                <a:spcPts val="3084"/>
              </a:lnSpc>
            </a:pPr>
            <a:r>
              <a:rPr lang="en-US" sz="2372" dirty="0">
                <a:solidFill>
                  <a:srgbClr val="804D3D"/>
                </a:solidFill>
                <a:latin typeface="Open Sans"/>
              </a:rPr>
              <a:t>IFNTUNG</a:t>
            </a:r>
          </a:p>
          <a:p>
            <a:pPr>
              <a:lnSpc>
                <a:spcPts val="3084"/>
              </a:lnSpc>
            </a:pPr>
            <a:r>
              <a:rPr lang="en-US" sz="2372" dirty="0">
                <a:solidFill>
                  <a:srgbClr val="804D3D"/>
                </a:solidFill>
                <a:latin typeface="Open Sans"/>
              </a:rPr>
              <a:t>UNIVERSITY</a:t>
            </a:r>
          </a:p>
        </p:txBody>
      </p:sp>
      <p:grpSp>
        <p:nvGrpSpPr>
          <p:cNvPr id="23" name="Group 23"/>
          <p:cNvGrpSpPr/>
          <p:nvPr/>
        </p:nvGrpSpPr>
        <p:grpSpPr>
          <a:xfrm>
            <a:off x="484820" y="946731"/>
            <a:ext cx="1387838" cy="961005"/>
            <a:chOff x="0" y="0"/>
            <a:chExt cx="365521" cy="253104"/>
          </a:xfrm>
        </p:grpSpPr>
        <p:sp>
          <p:nvSpPr>
            <p:cNvPr id="24" name="Freeform 24"/>
            <p:cNvSpPr/>
            <p:nvPr/>
          </p:nvSpPr>
          <p:spPr>
            <a:xfrm>
              <a:off x="0" y="0"/>
              <a:ext cx="365521" cy="253104"/>
            </a:xfrm>
            <a:custGeom>
              <a:avLst/>
              <a:gdLst/>
              <a:ahLst/>
              <a:cxnLst/>
              <a:rect l="l" t="t" r="r" b="b"/>
              <a:pathLst>
                <a:path w="365521" h="253104">
                  <a:moveTo>
                    <a:pt x="126552" y="0"/>
                  </a:moveTo>
                  <a:lnTo>
                    <a:pt x="238969" y="0"/>
                  </a:lnTo>
                  <a:cubicBezTo>
                    <a:pt x="308862" y="0"/>
                    <a:pt x="365521" y="56659"/>
                    <a:pt x="365521" y="126552"/>
                  </a:cubicBezTo>
                  <a:lnTo>
                    <a:pt x="365521" y="126552"/>
                  </a:lnTo>
                  <a:cubicBezTo>
                    <a:pt x="365521" y="196445"/>
                    <a:pt x="308862" y="253104"/>
                    <a:pt x="238969" y="253104"/>
                  </a:cubicBezTo>
                  <a:lnTo>
                    <a:pt x="126552" y="253104"/>
                  </a:lnTo>
                  <a:cubicBezTo>
                    <a:pt x="56659" y="253104"/>
                    <a:pt x="0" y="196445"/>
                    <a:pt x="0" y="126552"/>
                  </a:cubicBezTo>
                  <a:lnTo>
                    <a:pt x="0" y="126552"/>
                  </a:lnTo>
                  <a:cubicBezTo>
                    <a:pt x="0" y="56659"/>
                    <a:pt x="56659" y="0"/>
                    <a:pt x="126552" y="0"/>
                  </a:cubicBezTo>
                  <a:close/>
                </a:path>
              </a:pathLst>
            </a:custGeom>
            <a:solidFill>
              <a:srgbClr val="FFEEEA"/>
            </a:solidFill>
          </p:spPr>
        </p:sp>
        <p:sp>
          <p:nvSpPr>
            <p:cNvPr id="25" name="TextBox 25"/>
            <p:cNvSpPr txBox="1"/>
            <p:nvPr/>
          </p:nvSpPr>
          <p:spPr>
            <a:xfrm>
              <a:off x="0" y="-38100"/>
              <a:ext cx="365521" cy="291204"/>
            </a:xfrm>
            <a:prstGeom prst="rect">
              <a:avLst/>
            </a:prstGeom>
          </p:spPr>
          <p:txBody>
            <a:bodyPr lIns="50800" tIns="50800" rIns="50800" bIns="50800" rtlCol="0" anchor="ctr"/>
            <a:lstStyle/>
            <a:p>
              <a:pPr algn="ctr">
                <a:lnSpc>
                  <a:spcPts val="2659"/>
                </a:lnSpc>
                <a:spcBef>
                  <a:spcPct val="0"/>
                </a:spcBef>
              </a:pPr>
              <a:endParaRPr/>
            </a:p>
          </p:txBody>
        </p:sp>
      </p:grpSp>
      <p:sp>
        <p:nvSpPr>
          <p:cNvPr id="26" name="Freeform 26"/>
          <p:cNvSpPr/>
          <p:nvPr/>
        </p:nvSpPr>
        <p:spPr>
          <a:xfrm>
            <a:off x="628726" y="1244010"/>
            <a:ext cx="550013" cy="366446"/>
          </a:xfrm>
          <a:custGeom>
            <a:avLst/>
            <a:gdLst/>
            <a:ahLst/>
            <a:cxnLst/>
            <a:rect l="l" t="t" r="r" b="b"/>
            <a:pathLst>
              <a:path w="550013" h="366446">
                <a:moveTo>
                  <a:pt x="0" y="0"/>
                </a:moveTo>
                <a:lnTo>
                  <a:pt x="550013" y="0"/>
                </a:lnTo>
                <a:lnTo>
                  <a:pt x="550013" y="366447"/>
                </a:lnTo>
                <a:lnTo>
                  <a:pt x="0" y="36644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EEEA"/>
        </a:solidFill>
        <a:effectLst/>
      </p:bgPr>
    </p:bg>
    <p:spTree>
      <p:nvGrpSpPr>
        <p:cNvPr id="1" name=""/>
        <p:cNvGrpSpPr/>
        <p:nvPr/>
      </p:nvGrpSpPr>
      <p:grpSpPr>
        <a:xfrm>
          <a:off x="0" y="0"/>
          <a:ext cx="0" cy="0"/>
          <a:chOff x="0" y="0"/>
          <a:chExt cx="0" cy="0"/>
        </a:xfrm>
      </p:grpSpPr>
      <p:grpSp>
        <p:nvGrpSpPr>
          <p:cNvPr id="2" name="Group 2"/>
          <p:cNvGrpSpPr/>
          <p:nvPr/>
        </p:nvGrpSpPr>
        <p:grpSpPr>
          <a:xfrm>
            <a:off x="209814" y="167020"/>
            <a:ext cx="2323166" cy="9952960"/>
            <a:chOff x="0" y="0"/>
            <a:chExt cx="611863" cy="2621356"/>
          </a:xfrm>
        </p:grpSpPr>
        <p:sp>
          <p:nvSpPr>
            <p:cNvPr id="3" name="Freeform 3"/>
            <p:cNvSpPr/>
            <p:nvPr/>
          </p:nvSpPr>
          <p:spPr>
            <a:xfrm>
              <a:off x="0" y="0"/>
              <a:ext cx="611863" cy="2621356"/>
            </a:xfrm>
            <a:custGeom>
              <a:avLst/>
              <a:gdLst/>
              <a:ahLst/>
              <a:cxnLst/>
              <a:rect l="l" t="t" r="r" b="b"/>
              <a:pathLst>
                <a:path w="611863" h="2621356">
                  <a:moveTo>
                    <a:pt x="209947" y="0"/>
                  </a:moveTo>
                  <a:lnTo>
                    <a:pt x="401916" y="0"/>
                  </a:lnTo>
                  <a:cubicBezTo>
                    <a:pt x="457597" y="0"/>
                    <a:pt x="510998" y="22119"/>
                    <a:pt x="550371" y="61492"/>
                  </a:cubicBezTo>
                  <a:cubicBezTo>
                    <a:pt x="589743" y="100865"/>
                    <a:pt x="611863" y="154265"/>
                    <a:pt x="611863" y="209947"/>
                  </a:cubicBezTo>
                  <a:lnTo>
                    <a:pt x="611863" y="2411409"/>
                  </a:lnTo>
                  <a:cubicBezTo>
                    <a:pt x="611863" y="2527359"/>
                    <a:pt x="517866" y="2621356"/>
                    <a:pt x="401916" y="2621356"/>
                  </a:cubicBezTo>
                  <a:lnTo>
                    <a:pt x="209947" y="2621356"/>
                  </a:lnTo>
                  <a:cubicBezTo>
                    <a:pt x="93996" y="2621356"/>
                    <a:pt x="0" y="2527359"/>
                    <a:pt x="0" y="2411409"/>
                  </a:cubicBezTo>
                  <a:lnTo>
                    <a:pt x="0" y="209947"/>
                  </a:lnTo>
                  <a:cubicBezTo>
                    <a:pt x="0" y="93996"/>
                    <a:pt x="93996" y="0"/>
                    <a:pt x="209947" y="0"/>
                  </a:cubicBezTo>
                  <a:close/>
                </a:path>
              </a:pathLst>
            </a:custGeom>
            <a:solidFill>
              <a:srgbClr val="FF8C67"/>
            </a:solidFill>
          </p:spPr>
        </p:sp>
        <p:sp>
          <p:nvSpPr>
            <p:cNvPr id="4" name="TextBox 4"/>
            <p:cNvSpPr txBox="1"/>
            <p:nvPr/>
          </p:nvSpPr>
          <p:spPr>
            <a:xfrm>
              <a:off x="0" y="-38100"/>
              <a:ext cx="611863" cy="26594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97652" y="0"/>
            <a:ext cx="16967860" cy="10287000"/>
            <a:chOff x="0" y="0"/>
            <a:chExt cx="4468901" cy="2709333"/>
          </a:xfrm>
        </p:grpSpPr>
        <p:sp>
          <p:nvSpPr>
            <p:cNvPr id="6" name="Freeform 6"/>
            <p:cNvSpPr/>
            <p:nvPr/>
          </p:nvSpPr>
          <p:spPr>
            <a:xfrm>
              <a:off x="0" y="0"/>
              <a:ext cx="4468902" cy="2709333"/>
            </a:xfrm>
            <a:custGeom>
              <a:avLst/>
              <a:gdLst/>
              <a:ahLst/>
              <a:cxnLst/>
              <a:rect l="l" t="t" r="r" b="b"/>
              <a:pathLst>
                <a:path w="4468902" h="2709333">
                  <a:moveTo>
                    <a:pt x="28745" y="0"/>
                  </a:moveTo>
                  <a:lnTo>
                    <a:pt x="4440156" y="0"/>
                  </a:lnTo>
                  <a:cubicBezTo>
                    <a:pt x="4456032" y="0"/>
                    <a:pt x="4468902" y="12870"/>
                    <a:pt x="4468902" y="28745"/>
                  </a:cubicBezTo>
                  <a:lnTo>
                    <a:pt x="4468902" y="2680588"/>
                  </a:lnTo>
                  <a:cubicBezTo>
                    <a:pt x="4468902" y="2696464"/>
                    <a:pt x="4456032" y="2709333"/>
                    <a:pt x="4440156" y="2709333"/>
                  </a:cubicBezTo>
                  <a:lnTo>
                    <a:pt x="28745" y="2709333"/>
                  </a:lnTo>
                  <a:cubicBezTo>
                    <a:pt x="12870" y="2709333"/>
                    <a:pt x="0" y="2696464"/>
                    <a:pt x="0" y="2680588"/>
                  </a:cubicBezTo>
                  <a:lnTo>
                    <a:pt x="0" y="28745"/>
                  </a:lnTo>
                  <a:cubicBezTo>
                    <a:pt x="0" y="12870"/>
                    <a:pt x="12870" y="0"/>
                    <a:pt x="28745" y="0"/>
                  </a:cubicBezTo>
                  <a:close/>
                </a:path>
              </a:pathLst>
            </a:custGeom>
            <a:solidFill>
              <a:srgbClr val="FFEEEA"/>
            </a:solidFill>
          </p:spPr>
        </p:sp>
        <p:sp>
          <p:nvSpPr>
            <p:cNvPr id="7" name="TextBox 7"/>
            <p:cNvSpPr txBox="1"/>
            <p:nvPr/>
          </p:nvSpPr>
          <p:spPr>
            <a:xfrm>
              <a:off x="0" y="-38100"/>
              <a:ext cx="4468901"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8" name="Freeform 8"/>
          <p:cNvSpPr/>
          <p:nvPr/>
        </p:nvSpPr>
        <p:spPr>
          <a:xfrm>
            <a:off x="628726" y="2362932"/>
            <a:ext cx="550013" cy="467511"/>
          </a:xfrm>
          <a:custGeom>
            <a:avLst/>
            <a:gdLst/>
            <a:ahLst/>
            <a:cxnLst/>
            <a:rect l="l" t="t" r="r" b="b"/>
            <a:pathLst>
              <a:path w="550013" h="467511">
                <a:moveTo>
                  <a:pt x="0" y="0"/>
                </a:moveTo>
                <a:lnTo>
                  <a:pt x="550013" y="0"/>
                </a:lnTo>
                <a:lnTo>
                  <a:pt x="550013" y="467511"/>
                </a:lnTo>
                <a:lnTo>
                  <a:pt x="0" y="467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28726" y="358319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628726" y="4885682"/>
            <a:ext cx="550013" cy="443010"/>
          </a:xfrm>
          <a:custGeom>
            <a:avLst/>
            <a:gdLst/>
            <a:ahLst/>
            <a:cxnLst/>
            <a:rect l="l" t="t" r="r" b="b"/>
            <a:pathLst>
              <a:path w="550013" h="443010">
                <a:moveTo>
                  <a:pt x="0" y="0"/>
                </a:moveTo>
                <a:lnTo>
                  <a:pt x="550013" y="0"/>
                </a:lnTo>
                <a:lnTo>
                  <a:pt x="550013" y="443010"/>
                </a:lnTo>
                <a:lnTo>
                  <a:pt x="0" y="4430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628726" y="8847912"/>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2" name="Group 12"/>
          <p:cNvGrpSpPr/>
          <p:nvPr/>
        </p:nvGrpSpPr>
        <p:grpSpPr>
          <a:xfrm>
            <a:off x="484820" y="5956555"/>
            <a:ext cx="1387838" cy="961005"/>
            <a:chOff x="0" y="0"/>
            <a:chExt cx="365521" cy="253104"/>
          </a:xfrm>
        </p:grpSpPr>
        <p:sp>
          <p:nvSpPr>
            <p:cNvPr id="13" name="Freeform 13"/>
            <p:cNvSpPr/>
            <p:nvPr/>
          </p:nvSpPr>
          <p:spPr>
            <a:xfrm>
              <a:off x="0" y="0"/>
              <a:ext cx="365521" cy="253104"/>
            </a:xfrm>
            <a:custGeom>
              <a:avLst/>
              <a:gdLst/>
              <a:ahLst/>
              <a:cxnLst/>
              <a:rect l="l" t="t" r="r" b="b"/>
              <a:pathLst>
                <a:path w="365521" h="253104">
                  <a:moveTo>
                    <a:pt x="126552" y="0"/>
                  </a:moveTo>
                  <a:lnTo>
                    <a:pt x="238969" y="0"/>
                  </a:lnTo>
                  <a:cubicBezTo>
                    <a:pt x="308862" y="0"/>
                    <a:pt x="365521" y="56659"/>
                    <a:pt x="365521" y="126552"/>
                  </a:cubicBezTo>
                  <a:lnTo>
                    <a:pt x="365521" y="126552"/>
                  </a:lnTo>
                  <a:cubicBezTo>
                    <a:pt x="365521" y="196445"/>
                    <a:pt x="308862" y="253104"/>
                    <a:pt x="238969" y="253104"/>
                  </a:cubicBezTo>
                  <a:lnTo>
                    <a:pt x="126552" y="253104"/>
                  </a:lnTo>
                  <a:cubicBezTo>
                    <a:pt x="56659" y="253104"/>
                    <a:pt x="0" y="196445"/>
                    <a:pt x="0" y="126552"/>
                  </a:cubicBezTo>
                  <a:lnTo>
                    <a:pt x="0" y="126552"/>
                  </a:lnTo>
                  <a:cubicBezTo>
                    <a:pt x="0" y="56659"/>
                    <a:pt x="56659" y="0"/>
                    <a:pt x="126552" y="0"/>
                  </a:cubicBezTo>
                  <a:close/>
                </a:path>
              </a:pathLst>
            </a:custGeom>
            <a:solidFill>
              <a:srgbClr val="FFEEEA"/>
            </a:solidFill>
          </p:spPr>
        </p:sp>
        <p:sp>
          <p:nvSpPr>
            <p:cNvPr id="14" name="TextBox 14"/>
            <p:cNvSpPr txBox="1"/>
            <p:nvPr/>
          </p:nvSpPr>
          <p:spPr>
            <a:xfrm>
              <a:off x="0" y="-38100"/>
              <a:ext cx="365521" cy="291204"/>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628726" y="6081167"/>
            <a:ext cx="550013" cy="711782"/>
          </a:xfrm>
          <a:custGeom>
            <a:avLst/>
            <a:gdLst/>
            <a:ahLst/>
            <a:cxnLst/>
            <a:rect l="l" t="t" r="r" b="b"/>
            <a:pathLst>
              <a:path w="550013" h="711782">
                <a:moveTo>
                  <a:pt x="0" y="0"/>
                </a:moveTo>
                <a:lnTo>
                  <a:pt x="550013" y="0"/>
                </a:lnTo>
                <a:lnTo>
                  <a:pt x="550013" y="711782"/>
                </a:lnTo>
                <a:lnTo>
                  <a:pt x="0" y="7117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628726" y="754542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7" name="Group 17"/>
          <p:cNvGrpSpPr/>
          <p:nvPr/>
        </p:nvGrpSpPr>
        <p:grpSpPr>
          <a:xfrm>
            <a:off x="2366439" y="889075"/>
            <a:ext cx="15288434" cy="3244131"/>
            <a:chOff x="0" y="0"/>
            <a:chExt cx="4026583" cy="854421"/>
          </a:xfrm>
        </p:grpSpPr>
        <p:sp>
          <p:nvSpPr>
            <p:cNvPr id="18" name="Freeform 18"/>
            <p:cNvSpPr/>
            <p:nvPr/>
          </p:nvSpPr>
          <p:spPr>
            <a:xfrm>
              <a:off x="0" y="0"/>
              <a:ext cx="4026583" cy="854421"/>
            </a:xfrm>
            <a:custGeom>
              <a:avLst/>
              <a:gdLst/>
              <a:ahLst/>
              <a:cxnLst/>
              <a:rect l="l" t="t" r="r" b="b"/>
              <a:pathLst>
                <a:path w="4026583" h="854421">
                  <a:moveTo>
                    <a:pt x="15192" y="0"/>
                  </a:moveTo>
                  <a:lnTo>
                    <a:pt x="4011392" y="0"/>
                  </a:lnTo>
                  <a:cubicBezTo>
                    <a:pt x="4019782" y="0"/>
                    <a:pt x="4026583" y="6802"/>
                    <a:pt x="4026583" y="15192"/>
                  </a:cubicBezTo>
                  <a:lnTo>
                    <a:pt x="4026583" y="839230"/>
                  </a:lnTo>
                  <a:cubicBezTo>
                    <a:pt x="4026583" y="843259"/>
                    <a:pt x="4024983" y="847123"/>
                    <a:pt x="4022134" y="849972"/>
                  </a:cubicBezTo>
                  <a:cubicBezTo>
                    <a:pt x="4019285" y="852821"/>
                    <a:pt x="4015421" y="854421"/>
                    <a:pt x="4011392" y="854421"/>
                  </a:cubicBezTo>
                  <a:lnTo>
                    <a:pt x="15192" y="854421"/>
                  </a:lnTo>
                  <a:cubicBezTo>
                    <a:pt x="6802" y="854421"/>
                    <a:pt x="0" y="847620"/>
                    <a:pt x="0" y="839230"/>
                  </a:cubicBezTo>
                  <a:lnTo>
                    <a:pt x="0" y="15192"/>
                  </a:lnTo>
                  <a:cubicBezTo>
                    <a:pt x="0" y="6802"/>
                    <a:pt x="6802" y="0"/>
                    <a:pt x="15192" y="0"/>
                  </a:cubicBezTo>
                  <a:close/>
                </a:path>
              </a:pathLst>
            </a:custGeom>
            <a:solidFill>
              <a:srgbClr val="FFFFFF"/>
            </a:solidFill>
          </p:spPr>
        </p:sp>
        <p:sp>
          <p:nvSpPr>
            <p:cNvPr id="19" name="TextBox 19"/>
            <p:cNvSpPr txBox="1"/>
            <p:nvPr/>
          </p:nvSpPr>
          <p:spPr>
            <a:xfrm>
              <a:off x="0" y="-38100"/>
              <a:ext cx="4026583" cy="892521"/>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6668486" y="8190932"/>
            <a:ext cx="6826192" cy="2134736"/>
          </a:xfrm>
          <a:custGeom>
            <a:avLst/>
            <a:gdLst/>
            <a:ahLst/>
            <a:cxnLst/>
            <a:rect l="l" t="t" r="r" b="b"/>
            <a:pathLst>
              <a:path w="6826192" h="2134736">
                <a:moveTo>
                  <a:pt x="0" y="0"/>
                </a:moveTo>
                <a:lnTo>
                  <a:pt x="6826192" y="0"/>
                </a:lnTo>
                <a:lnTo>
                  <a:pt x="6826192" y="2134736"/>
                </a:lnTo>
                <a:lnTo>
                  <a:pt x="0" y="213473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1" name="Freeform 21"/>
          <p:cNvSpPr/>
          <p:nvPr/>
        </p:nvSpPr>
        <p:spPr>
          <a:xfrm>
            <a:off x="628726" y="1244010"/>
            <a:ext cx="550013" cy="366446"/>
          </a:xfrm>
          <a:custGeom>
            <a:avLst/>
            <a:gdLst/>
            <a:ahLst/>
            <a:cxnLst/>
            <a:rect l="l" t="t" r="r" b="b"/>
            <a:pathLst>
              <a:path w="550013" h="366446">
                <a:moveTo>
                  <a:pt x="0" y="0"/>
                </a:moveTo>
                <a:lnTo>
                  <a:pt x="550013" y="0"/>
                </a:lnTo>
                <a:lnTo>
                  <a:pt x="550013" y="366447"/>
                </a:lnTo>
                <a:lnTo>
                  <a:pt x="0" y="36644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2" name="Freeform 22"/>
          <p:cNvSpPr/>
          <p:nvPr/>
        </p:nvSpPr>
        <p:spPr>
          <a:xfrm>
            <a:off x="10081582" y="2830443"/>
            <a:ext cx="5615901" cy="7058721"/>
          </a:xfrm>
          <a:custGeom>
            <a:avLst/>
            <a:gdLst/>
            <a:ahLst/>
            <a:cxnLst/>
            <a:rect l="l" t="t" r="r" b="b"/>
            <a:pathLst>
              <a:path w="5615901" h="7058721">
                <a:moveTo>
                  <a:pt x="0" y="0"/>
                </a:moveTo>
                <a:lnTo>
                  <a:pt x="5615900" y="0"/>
                </a:lnTo>
                <a:lnTo>
                  <a:pt x="5615900" y="7058721"/>
                </a:lnTo>
                <a:lnTo>
                  <a:pt x="0" y="7058721"/>
                </a:lnTo>
                <a:lnTo>
                  <a:pt x="0" y="0"/>
                </a:lnTo>
                <a:close/>
              </a:path>
            </a:pathLst>
          </a:custGeom>
          <a:blipFill>
            <a:blip r:embed="rId18"/>
            <a:stretch>
              <a:fillRect/>
            </a:stretch>
          </a:blipFill>
        </p:spPr>
      </p:sp>
      <p:sp>
        <p:nvSpPr>
          <p:cNvPr id="23" name="TextBox 23"/>
          <p:cNvSpPr txBox="1"/>
          <p:nvPr/>
        </p:nvSpPr>
        <p:spPr>
          <a:xfrm>
            <a:off x="2366439" y="1019175"/>
            <a:ext cx="6990829" cy="1962150"/>
          </a:xfrm>
          <a:prstGeom prst="rect">
            <a:avLst/>
          </a:prstGeom>
        </p:spPr>
        <p:txBody>
          <a:bodyPr lIns="0" tIns="0" rIns="0" bIns="0" rtlCol="0" anchor="t">
            <a:spAutoFit/>
          </a:bodyPr>
          <a:lstStyle/>
          <a:p>
            <a:pPr>
              <a:lnSpc>
                <a:spcPts val="3120"/>
              </a:lnSpc>
            </a:pPr>
            <a:r>
              <a:rPr lang="en-US" sz="2600">
                <a:solidFill>
                  <a:srgbClr val="804D3D"/>
                </a:solidFill>
                <a:latin typeface="Open Sans"/>
              </a:rPr>
              <a:t>06.Знак питання в “Need help with ?”. </a:t>
            </a:r>
          </a:p>
          <a:p>
            <a:pPr>
              <a:lnSpc>
                <a:spcPts val="3120"/>
              </a:lnSpc>
            </a:pPr>
            <a:r>
              <a:rPr lang="en-US" sz="2600">
                <a:solidFill>
                  <a:srgbClr val="804D3D"/>
                </a:solidFill>
                <a:latin typeface="Open Sans"/>
              </a:rPr>
              <a:t>07.“Acount” помилка – “Account”.</a:t>
            </a:r>
          </a:p>
          <a:p>
            <a:pPr>
              <a:lnSpc>
                <a:spcPts val="3120"/>
              </a:lnSpc>
            </a:pPr>
            <a:r>
              <a:rPr lang="en-US" sz="2600">
                <a:solidFill>
                  <a:srgbClr val="804D3D"/>
                </a:solidFill>
                <a:latin typeface="Open Sans"/>
              </a:rPr>
              <a:t>08.Кнопка “Sign” – “Sign in”.</a:t>
            </a:r>
          </a:p>
          <a:p>
            <a:pPr>
              <a:lnSpc>
                <a:spcPts val="3120"/>
              </a:lnSpc>
            </a:pPr>
            <a:r>
              <a:rPr lang="en-US" sz="2600">
                <a:solidFill>
                  <a:srgbClr val="804D3D"/>
                </a:solidFill>
                <a:latin typeface="Open Sans"/>
              </a:rPr>
              <a:t>09.Пароль має бути прихованим. Лишнıй 10.елемент серед Google.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EEA"/>
        </a:solidFill>
        <a:effectLst/>
      </p:bgPr>
    </p:bg>
    <p:spTree>
      <p:nvGrpSpPr>
        <p:cNvPr id="1" name=""/>
        <p:cNvGrpSpPr/>
        <p:nvPr/>
      </p:nvGrpSpPr>
      <p:grpSpPr>
        <a:xfrm>
          <a:off x="0" y="0"/>
          <a:ext cx="0" cy="0"/>
          <a:chOff x="0" y="0"/>
          <a:chExt cx="0" cy="0"/>
        </a:xfrm>
      </p:grpSpPr>
      <p:grpSp>
        <p:nvGrpSpPr>
          <p:cNvPr id="2" name="Group 2"/>
          <p:cNvGrpSpPr/>
          <p:nvPr/>
        </p:nvGrpSpPr>
        <p:grpSpPr>
          <a:xfrm>
            <a:off x="209814" y="167020"/>
            <a:ext cx="2323166" cy="9952960"/>
            <a:chOff x="0" y="0"/>
            <a:chExt cx="611863" cy="2621356"/>
          </a:xfrm>
        </p:grpSpPr>
        <p:sp>
          <p:nvSpPr>
            <p:cNvPr id="3" name="Freeform 3"/>
            <p:cNvSpPr/>
            <p:nvPr/>
          </p:nvSpPr>
          <p:spPr>
            <a:xfrm>
              <a:off x="0" y="0"/>
              <a:ext cx="611863" cy="2621356"/>
            </a:xfrm>
            <a:custGeom>
              <a:avLst/>
              <a:gdLst/>
              <a:ahLst/>
              <a:cxnLst/>
              <a:rect l="l" t="t" r="r" b="b"/>
              <a:pathLst>
                <a:path w="611863" h="2621356">
                  <a:moveTo>
                    <a:pt x="209947" y="0"/>
                  </a:moveTo>
                  <a:lnTo>
                    <a:pt x="401916" y="0"/>
                  </a:lnTo>
                  <a:cubicBezTo>
                    <a:pt x="457597" y="0"/>
                    <a:pt x="510998" y="22119"/>
                    <a:pt x="550371" y="61492"/>
                  </a:cubicBezTo>
                  <a:cubicBezTo>
                    <a:pt x="589743" y="100865"/>
                    <a:pt x="611863" y="154265"/>
                    <a:pt x="611863" y="209947"/>
                  </a:cubicBezTo>
                  <a:lnTo>
                    <a:pt x="611863" y="2411409"/>
                  </a:lnTo>
                  <a:cubicBezTo>
                    <a:pt x="611863" y="2527359"/>
                    <a:pt x="517866" y="2621356"/>
                    <a:pt x="401916" y="2621356"/>
                  </a:cubicBezTo>
                  <a:lnTo>
                    <a:pt x="209947" y="2621356"/>
                  </a:lnTo>
                  <a:cubicBezTo>
                    <a:pt x="93996" y="2621356"/>
                    <a:pt x="0" y="2527359"/>
                    <a:pt x="0" y="2411409"/>
                  </a:cubicBezTo>
                  <a:lnTo>
                    <a:pt x="0" y="209947"/>
                  </a:lnTo>
                  <a:cubicBezTo>
                    <a:pt x="0" y="93996"/>
                    <a:pt x="93996" y="0"/>
                    <a:pt x="209947" y="0"/>
                  </a:cubicBezTo>
                  <a:close/>
                </a:path>
              </a:pathLst>
            </a:custGeom>
            <a:solidFill>
              <a:srgbClr val="FF8C67"/>
            </a:solidFill>
          </p:spPr>
        </p:sp>
        <p:sp>
          <p:nvSpPr>
            <p:cNvPr id="4" name="TextBox 4"/>
            <p:cNvSpPr txBox="1"/>
            <p:nvPr/>
          </p:nvSpPr>
          <p:spPr>
            <a:xfrm>
              <a:off x="0" y="-38100"/>
              <a:ext cx="611863" cy="26594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97652" y="0"/>
            <a:ext cx="16967860" cy="10287000"/>
            <a:chOff x="0" y="0"/>
            <a:chExt cx="4468901" cy="2709333"/>
          </a:xfrm>
        </p:grpSpPr>
        <p:sp>
          <p:nvSpPr>
            <p:cNvPr id="6" name="Freeform 6"/>
            <p:cNvSpPr/>
            <p:nvPr/>
          </p:nvSpPr>
          <p:spPr>
            <a:xfrm>
              <a:off x="0" y="0"/>
              <a:ext cx="4468902" cy="2709333"/>
            </a:xfrm>
            <a:custGeom>
              <a:avLst/>
              <a:gdLst/>
              <a:ahLst/>
              <a:cxnLst/>
              <a:rect l="l" t="t" r="r" b="b"/>
              <a:pathLst>
                <a:path w="4468902" h="2709333">
                  <a:moveTo>
                    <a:pt x="28745" y="0"/>
                  </a:moveTo>
                  <a:lnTo>
                    <a:pt x="4440156" y="0"/>
                  </a:lnTo>
                  <a:cubicBezTo>
                    <a:pt x="4456032" y="0"/>
                    <a:pt x="4468902" y="12870"/>
                    <a:pt x="4468902" y="28745"/>
                  </a:cubicBezTo>
                  <a:lnTo>
                    <a:pt x="4468902" y="2680588"/>
                  </a:lnTo>
                  <a:cubicBezTo>
                    <a:pt x="4468902" y="2696464"/>
                    <a:pt x="4456032" y="2709333"/>
                    <a:pt x="4440156" y="2709333"/>
                  </a:cubicBezTo>
                  <a:lnTo>
                    <a:pt x="28745" y="2709333"/>
                  </a:lnTo>
                  <a:cubicBezTo>
                    <a:pt x="12870" y="2709333"/>
                    <a:pt x="0" y="2696464"/>
                    <a:pt x="0" y="2680588"/>
                  </a:cubicBezTo>
                  <a:lnTo>
                    <a:pt x="0" y="28745"/>
                  </a:lnTo>
                  <a:cubicBezTo>
                    <a:pt x="0" y="12870"/>
                    <a:pt x="12870" y="0"/>
                    <a:pt x="28745" y="0"/>
                  </a:cubicBezTo>
                  <a:close/>
                </a:path>
              </a:pathLst>
            </a:custGeom>
            <a:solidFill>
              <a:srgbClr val="FFEEEA"/>
            </a:solidFill>
          </p:spPr>
        </p:sp>
        <p:sp>
          <p:nvSpPr>
            <p:cNvPr id="7" name="TextBox 7"/>
            <p:cNvSpPr txBox="1"/>
            <p:nvPr/>
          </p:nvSpPr>
          <p:spPr>
            <a:xfrm>
              <a:off x="0" y="-38100"/>
              <a:ext cx="4468901"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8" name="Freeform 8"/>
          <p:cNvSpPr/>
          <p:nvPr/>
        </p:nvSpPr>
        <p:spPr>
          <a:xfrm>
            <a:off x="628726" y="2362932"/>
            <a:ext cx="550013" cy="467511"/>
          </a:xfrm>
          <a:custGeom>
            <a:avLst/>
            <a:gdLst/>
            <a:ahLst/>
            <a:cxnLst/>
            <a:rect l="l" t="t" r="r" b="b"/>
            <a:pathLst>
              <a:path w="550013" h="467511">
                <a:moveTo>
                  <a:pt x="0" y="0"/>
                </a:moveTo>
                <a:lnTo>
                  <a:pt x="550013" y="0"/>
                </a:lnTo>
                <a:lnTo>
                  <a:pt x="550013" y="467511"/>
                </a:lnTo>
                <a:lnTo>
                  <a:pt x="0" y="467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28726" y="358319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484820" y="4626684"/>
            <a:ext cx="1387838" cy="961005"/>
            <a:chOff x="0" y="0"/>
            <a:chExt cx="365521" cy="253104"/>
          </a:xfrm>
        </p:grpSpPr>
        <p:sp>
          <p:nvSpPr>
            <p:cNvPr id="11" name="Freeform 11"/>
            <p:cNvSpPr/>
            <p:nvPr/>
          </p:nvSpPr>
          <p:spPr>
            <a:xfrm>
              <a:off x="0" y="0"/>
              <a:ext cx="365521" cy="253104"/>
            </a:xfrm>
            <a:custGeom>
              <a:avLst/>
              <a:gdLst/>
              <a:ahLst/>
              <a:cxnLst/>
              <a:rect l="l" t="t" r="r" b="b"/>
              <a:pathLst>
                <a:path w="365521" h="253104">
                  <a:moveTo>
                    <a:pt x="126552" y="0"/>
                  </a:moveTo>
                  <a:lnTo>
                    <a:pt x="238969" y="0"/>
                  </a:lnTo>
                  <a:cubicBezTo>
                    <a:pt x="308862" y="0"/>
                    <a:pt x="365521" y="56659"/>
                    <a:pt x="365521" y="126552"/>
                  </a:cubicBezTo>
                  <a:lnTo>
                    <a:pt x="365521" y="126552"/>
                  </a:lnTo>
                  <a:cubicBezTo>
                    <a:pt x="365521" y="196445"/>
                    <a:pt x="308862" y="253104"/>
                    <a:pt x="238969" y="253104"/>
                  </a:cubicBezTo>
                  <a:lnTo>
                    <a:pt x="126552" y="253104"/>
                  </a:lnTo>
                  <a:cubicBezTo>
                    <a:pt x="56659" y="253104"/>
                    <a:pt x="0" y="196445"/>
                    <a:pt x="0" y="126552"/>
                  </a:cubicBezTo>
                  <a:lnTo>
                    <a:pt x="0" y="126552"/>
                  </a:lnTo>
                  <a:cubicBezTo>
                    <a:pt x="0" y="56659"/>
                    <a:pt x="56659" y="0"/>
                    <a:pt x="126552" y="0"/>
                  </a:cubicBezTo>
                  <a:close/>
                </a:path>
              </a:pathLst>
            </a:custGeom>
            <a:solidFill>
              <a:srgbClr val="FFEEEA"/>
            </a:solidFill>
          </p:spPr>
        </p:sp>
        <p:sp>
          <p:nvSpPr>
            <p:cNvPr id="12" name="TextBox 12"/>
            <p:cNvSpPr txBox="1"/>
            <p:nvPr/>
          </p:nvSpPr>
          <p:spPr>
            <a:xfrm>
              <a:off x="0" y="-38100"/>
              <a:ext cx="365521" cy="291204"/>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628726" y="4885682"/>
            <a:ext cx="550013" cy="443010"/>
          </a:xfrm>
          <a:custGeom>
            <a:avLst/>
            <a:gdLst/>
            <a:ahLst/>
            <a:cxnLst/>
            <a:rect l="l" t="t" r="r" b="b"/>
            <a:pathLst>
              <a:path w="550013" h="443010">
                <a:moveTo>
                  <a:pt x="0" y="0"/>
                </a:moveTo>
                <a:lnTo>
                  <a:pt x="550013" y="0"/>
                </a:lnTo>
                <a:lnTo>
                  <a:pt x="550013" y="443010"/>
                </a:lnTo>
                <a:lnTo>
                  <a:pt x="0" y="4430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628726" y="8847912"/>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628726" y="6081167"/>
            <a:ext cx="550013" cy="711782"/>
          </a:xfrm>
          <a:custGeom>
            <a:avLst/>
            <a:gdLst/>
            <a:ahLst/>
            <a:cxnLst/>
            <a:rect l="l" t="t" r="r" b="b"/>
            <a:pathLst>
              <a:path w="550013" h="711782">
                <a:moveTo>
                  <a:pt x="0" y="0"/>
                </a:moveTo>
                <a:lnTo>
                  <a:pt x="550013" y="0"/>
                </a:lnTo>
                <a:lnTo>
                  <a:pt x="550013" y="711782"/>
                </a:lnTo>
                <a:lnTo>
                  <a:pt x="0" y="7117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628726" y="754542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7" name="Group 17"/>
          <p:cNvGrpSpPr/>
          <p:nvPr/>
        </p:nvGrpSpPr>
        <p:grpSpPr>
          <a:xfrm>
            <a:off x="2366439" y="889075"/>
            <a:ext cx="8894184" cy="1341166"/>
            <a:chOff x="0" y="0"/>
            <a:chExt cx="2342501" cy="353229"/>
          </a:xfrm>
        </p:grpSpPr>
        <p:sp>
          <p:nvSpPr>
            <p:cNvPr id="18" name="Freeform 18"/>
            <p:cNvSpPr/>
            <p:nvPr/>
          </p:nvSpPr>
          <p:spPr>
            <a:xfrm>
              <a:off x="0" y="0"/>
              <a:ext cx="2342501" cy="353229"/>
            </a:xfrm>
            <a:custGeom>
              <a:avLst/>
              <a:gdLst/>
              <a:ahLst/>
              <a:cxnLst/>
              <a:rect l="l" t="t" r="r" b="b"/>
              <a:pathLst>
                <a:path w="2342501" h="353229">
                  <a:moveTo>
                    <a:pt x="26113" y="0"/>
                  </a:moveTo>
                  <a:lnTo>
                    <a:pt x="2316388" y="0"/>
                  </a:lnTo>
                  <a:cubicBezTo>
                    <a:pt x="2330810" y="0"/>
                    <a:pt x="2342501" y="11691"/>
                    <a:pt x="2342501" y="26113"/>
                  </a:cubicBezTo>
                  <a:lnTo>
                    <a:pt x="2342501" y="327115"/>
                  </a:lnTo>
                  <a:cubicBezTo>
                    <a:pt x="2342501" y="334041"/>
                    <a:pt x="2339750" y="340683"/>
                    <a:pt x="2334853" y="345580"/>
                  </a:cubicBezTo>
                  <a:cubicBezTo>
                    <a:pt x="2329955" y="350478"/>
                    <a:pt x="2323313" y="353229"/>
                    <a:pt x="2316388" y="353229"/>
                  </a:cubicBezTo>
                  <a:lnTo>
                    <a:pt x="26113" y="353229"/>
                  </a:lnTo>
                  <a:cubicBezTo>
                    <a:pt x="11691" y="353229"/>
                    <a:pt x="0" y="341537"/>
                    <a:pt x="0" y="327115"/>
                  </a:cubicBezTo>
                  <a:lnTo>
                    <a:pt x="0" y="26113"/>
                  </a:lnTo>
                  <a:cubicBezTo>
                    <a:pt x="0" y="11691"/>
                    <a:pt x="11691" y="0"/>
                    <a:pt x="26113" y="0"/>
                  </a:cubicBezTo>
                  <a:close/>
                </a:path>
              </a:pathLst>
            </a:custGeom>
            <a:solidFill>
              <a:srgbClr val="FFFFFF"/>
            </a:solidFill>
          </p:spPr>
        </p:sp>
        <p:sp>
          <p:nvSpPr>
            <p:cNvPr id="19" name="TextBox 19"/>
            <p:cNvSpPr txBox="1"/>
            <p:nvPr/>
          </p:nvSpPr>
          <p:spPr>
            <a:xfrm>
              <a:off x="0" y="-38100"/>
              <a:ext cx="2342501" cy="391329"/>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2532980" y="1023851"/>
            <a:ext cx="1066700" cy="1071614"/>
            <a:chOff x="0" y="0"/>
            <a:chExt cx="280942" cy="282236"/>
          </a:xfrm>
        </p:grpSpPr>
        <p:sp>
          <p:nvSpPr>
            <p:cNvPr id="21" name="Freeform 21"/>
            <p:cNvSpPr/>
            <p:nvPr/>
          </p:nvSpPr>
          <p:spPr>
            <a:xfrm>
              <a:off x="0" y="0"/>
              <a:ext cx="280942" cy="282236"/>
            </a:xfrm>
            <a:custGeom>
              <a:avLst/>
              <a:gdLst/>
              <a:ahLst/>
              <a:cxnLst/>
              <a:rect l="l" t="t" r="r" b="b"/>
              <a:pathLst>
                <a:path w="280942" h="282236">
                  <a:moveTo>
                    <a:pt x="140471" y="0"/>
                  </a:moveTo>
                  <a:lnTo>
                    <a:pt x="140471" y="0"/>
                  </a:lnTo>
                  <a:cubicBezTo>
                    <a:pt x="177726" y="0"/>
                    <a:pt x="213455" y="14800"/>
                    <a:pt x="239799" y="41143"/>
                  </a:cubicBezTo>
                  <a:cubicBezTo>
                    <a:pt x="266142" y="67486"/>
                    <a:pt x="280942" y="103216"/>
                    <a:pt x="280942" y="140471"/>
                  </a:cubicBezTo>
                  <a:lnTo>
                    <a:pt x="280942" y="141765"/>
                  </a:lnTo>
                  <a:cubicBezTo>
                    <a:pt x="280942" y="179020"/>
                    <a:pt x="266142" y="214749"/>
                    <a:pt x="239799" y="241093"/>
                  </a:cubicBezTo>
                  <a:cubicBezTo>
                    <a:pt x="213455" y="267436"/>
                    <a:pt x="177726" y="282236"/>
                    <a:pt x="140471" y="282236"/>
                  </a:cubicBezTo>
                  <a:lnTo>
                    <a:pt x="140471" y="282236"/>
                  </a:lnTo>
                  <a:cubicBezTo>
                    <a:pt x="103216" y="282236"/>
                    <a:pt x="67486" y="267436"/>
                    <a:pt x="41143" y="241093"/>
                  </a:cubicBezTo>
                  <a:cubicBezTo>
                    <a:pt x="14800" y="214749"/>
                    <a:pt x="0" y="179020"/>
                    <a:pt x="0" y="141765"/>
                  </a:cubicBezTo>
                  <a:lnTo>
                    <a:pt x="0" y="140471"/>
                  </a:lnTo>
                  <a:cubicBezTo>
                    <a:pt x="0" y="103216"/>
                    <a:pt x="14800" y="67486"/>
                    <a:pt x="41143" y="41143"/>
                  </a:cubicBezTo>
                  <a:cubicBezTo>
                    <a:pt x="67486" y="14800"/>
                    <a:pt x="103216" y="0"/>
                    <a:pt x="140471" y="0"/>
                  </a:cubicBezTo>
                  <a:close/>
                </a:path>
              </a:pathLst>
            </a:custGeom>
            <a:solidFill>
              <a:srgbClr val="CB785D"/>
            </a:solidFill>
          </p:spPr>
        </p:sp>
        <p:sp>
          <p:nvSpPr>
            <p:cNvPr id="22" name="TextBox 22"/>
            <p:cNvSpPr txBox="1"/>
            <p:nvPr/>
          </p:nvSpPr>
          <p:spPr>
            <a:xfrm>
              <a:off x="0" y="-38100"/>
              <a:ext cx="280942" cy="320336"/>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p:cNvSpPr/>
          <p:nvPr/>
        </p:nvSpPr>
        <p:spPr>
          <a:xfrm>
            <a:off x="2732651" y="1225980"/>
            <a:ext cx="667357" cy="667357"/>
          </a:xfrm>
          <a:custGeom>
            <a:avLst/>
            <a:gdLst/>
            <a:ahLst/>
            <a:cxnLst/>
            <a:rect l="l" t="t" r="r" b="b"/>
            <a:pathLst>
              <a:path w="667357" h="667357">
                <a:moveTo>
                  <a:pt x="0" y="0"/>
                </a:moveTo>
                <a:lnTo>
                  <a:pt x="667357" y="0"/>
                </a:lnTo>
                <a:lnTo>
                  <a:pt x="667357" y="667357"/>
                </a:lnTo>
                <a:lnTo>
                  <a:pt x="0" y="66735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4" name="Freeform 24"/>
          <p:cNvSpPr/>
          <p:nvPr/>
        </p:nvSpPr>
        <p:spPr>
          <a:xfrm>
            <a:off x="6668486" y="8190932"/>
            <a:ext cx="6826192" cy="2134736"/>
          </a:xfrm>
          <a:custGeom>
            <a:avLst/>
            <a:gdLst/>
            <a:ahLst/>
            <a:cxnLst/>
            <a:rect l="l" t="t" r="r" b="b"/>
            <a:pathLst>
              <a:path w="6826192" h="2134736">
                <a:moveTo>
                  <a:pt x="0" y="0"/>
                </a:moveTo>
                <a:lnTo>
                  <a:pt x="6826192" y="0"/>
                </a:lnTo>
                <a:lnTo>
                  <a:pt x="6826192" y="2134736"/>
                </a:lnTo>
                <a:lnTo>
                  <a:pt x="0" y="213473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5" name="Freeform 25"/>
          <p:cNvSpPr/>
          <p:nvPr/>
        </p:nvSpPr>
        <p:spPr>
          <a:xfrm>
            <a:off x="628726" y="1244010"/>
            <a:ext cx="550013" cy="366446"/>
          </a:xfrm>
          <a:custGeom>
            <a:avLst/>
            <a:gdLst/>
            <a:ahLst/>
            <a:cxnLst/>
            <a:rect l="l" t="t" r="r" b="b"/>
            <a:pathLst>
              <a:path w="550013" h="366446">
                <a:moveTo>
                  <a:pt x="0" y="0"/>
                </a:moveTo>
                <a:lnTo>
                  <a:pt x="550013" y="0"/>
                </a:lnTo>
                <a:lnTo>
                  <a:pt x="550013" y="366447"/>
                </a:lnTo>
                <a:lnTo>
                  <a:pt x="0" y="36644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6" name="Freeform 26"/>
          <p:cNvSpPr/>
          <p:nvPr/>
        </p:nvSpPr>
        <p:spPr>
          <a:xfrm>
            <a:off x="4022589" y="2596687"/>
            <a:ext cx="10657587" cy="6981376"/>
          </a:xfrm>
          <a:custGeom>
            <a:avLst/>
            <a:gdLst/>
            <a:ahLst/>
            <a:cxnLst/>
            <a:rect l="l" t="t" r="r" b="b"/>
            <a:pathLst>
              <a:path w="10657587" h="6981376">
                <a:moveTo>
                  <a:pt x="0" y="0"/>
                </a:moveTo>
                <a:lnTo>
                  <a:pt x="10657586" y="0"/>
                </a:lnTo>
                <a:lnTo>
                  <a:pt x="10657586" y="6981376"/>
                </a:lnTo>
                <a:lnTo>
                  <a:pt x="0" y="6981376"/>
                </a:lnTo>
                <a:lnTo>
                  <a:pt x="0" y="0"/>
                </a:lnTo>
                <a:close/>
              </a:path>
            </a:pathLst>
          </a:custGeom>
          <a:blipFill>
            <a:blip r:embed="rId20"/>
            <a:stretch>
              <a:fillRect/>
            </a:stretch>
          </a:blipFill>
        </p:spPr>
      </p:sp>
      <p:sp>
        <p:nvSpPr>
          <p:cNvPr id="27" name="TextBox 27"/>
          <p:cNvSpPr txBox="1"/>
          <p:nvPr/>
        </p:nvSpPr>
        <p:spPr>
          <a:xfrm>
            <a:off x="4022589" y="1502508"/>
            <a:ext cx="6058993" cy="514350"/>
          </a:xfrm>
          <a:prstGeom prst="rect">
            <a:avLst/>
          </a:prstGeom>
        </p:spPr>
        <p:txBody>
          <a:bodyPr lIns="0" tIns="0" rIns="0" bIns="0" rtlCol="0" anchor="t">
            <a:spAutoFit/>
          </a:bodyPr>
          <a:lstStyle/>
          <a:p>
            <a:pPr>
              <a:lnSpc>
                <a:spcPts val="3000"/>
              </a:lnSpc>
            </a:pPr>
            <a:r>
              <a:rPr lang="en-US" sz="6000">
                <a:solidFill>
                  <a:srgbClr val="CB785D"/>
                </a:solidFill>
                <a:latin typeface="Open Sans Bold"/>
              </a:rPr>
              <a:t>ЗАВДАННЯ 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EEA"/>
        </a:solidFill>
        <a:effectLst/>
      </p:bgPr>
    </p:bg>
    <p:spTree>
      <p:nvGrpSpPr>
        <p:cNvPr id="1" name=""/>
        <p:cNvGrpSpPr/>
        <p:nvPr/>
      </p:nvGrpSpPr>
      <p:grpSpPr>
        <a:xfrm>
          <a:off x="0" y="0"/>
          <a:ext cx="0" cy="0"/>
          <a:chOff x="0" y="0"/>
          <a:chExt cx="0" cy="0"/>
        </a:xfrm>
      </p:grpSpPr>
      <p:grpSp>
        <p:nvGrpSpPr>
          <p:cNvPr id="2" name="Group 2"/>
          <p:cNvGrpSpPr/>
          <p:nvPr/>
        </p:nvGrpSpPr>
        <p:grpSpPr>
          <a:xfrm>
            <a:off x="209814" y="167020"/>
            <a:ext cx="2323166" cy="9952960"/>
            <a:chOff x="0" y="0"/>
            <a:chExt cx="611863" cy="2621356"/>
          </a:xfrm>
        </p:grpSpPr>
        <p:sp>
          <p:nvSpPr>
            <p:cNvPr id="3" name="Freeform 3"/>
            <p:cNvSpPr/>
            <p:nvPr/>
          </p:nvSpPr>
          <p:spPr>
            <a:xfrm>
              <a:off x="0" y="0"/>
              <a:ext cx="611863" cy="2621356"/>
            </a:xfrm>
            <a:custGeom>
              <a:avLst/>
              <a:gdLst/>
              <a:ahLst/>
              <a:cxnLst/>
              <a:rect l="l" t="t" r="r" b="b"/>
              <a:pathLst>
                <a:path w="611863" h="2621356">
                  <a:moveTo>
                    <a:pt x="209947" y="0"/>
                  </a:moveTo>
                  <a:lnTo>
                    <a:pt x="401916" y="0"/>
                  </a:lnTo>
                  <a:cubicBezTo>
                    <a:pt x="457597" y="0"/>
                    <a:pt x="510998" y="22119"/>
                    <a:pt x="550371" y="61492"/>
                  </a:cubicBezTo>
                  <a:cubicBezTo>
                    <a:pt x="589743" y="100865"/>
                    <a:pt x="611863" y="154265"/>
                    <a:pt x="611863" y="209947"/>
                  </a:cubicBezTo>
                  <a:lnTo>
                    <a:pt x="611863" y="2411409"/>
                  </a:lnTo>
                  <a:cubicBezTo>
                    <a:pt x="611863" y="2527359"/>
                    <a:pt x="517866" y="2621356"/>
                    <a:pt x="401916" y="2621356"/>
                  </a:cubicBezTo>
                  <a:lnTo>
                    <a:pt x="209947" y="2621356"/>
                  </a:lnTo>
                  <a:cubicBezTo>
                    <a:pt x="93996" y="2621356"/>
                    <a:pt x="0" y="2527359"/>
                    <a:pt x="0" y="2411409"/>
                  </a:cubicBezTo>
                  <a:lnTo>
                    <a:pt x="0" y="209947"/>
                  </a:lnTo>
                  <a:cubicBezTo>
                    <a:pt x="0" y="93996"/>
                    <a:pt x="93996" y="0"/>
                    <a:pt x="209947" y="0"/>
                  </a:cubicBezTo>
                  <a:close/>
                </a:path>
              </a:pathLst>
            </a:custGeom>
            <a:solidFill>
              <a:srgbClr val="FF8C67"/>
            </a:solidFill>
          </p:spPr>
        </p:sp>
        <p:sp>
          <p:nvSpPr>
            <p:cNvPr id="4" name="TextBox 4"/>
            <p:cNvSpPr txBox="1"/>
            <p:nvPr/>
          </p:nvSpPr>
          <p:spPr>
            <a:xfrm>
              <a:off x="0" y="-38100"/>
              <a:ext cx="611863" cy="26594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97652" y="0"/>
            <a:ext cx="16967860" cy="10287000"/>
            <a:chOff x="0" y="0"/>
            <a:chExt cx="4468901" cy="2709333"/>
          </a:xfrm>
        </p:grpSpPr>
        <p:sp>
          <p:nvSpPr>
            <p:cNvPr id="6" name="Freeform 6"/>
            <p:cNvSpPr/>
            <p:nvPr/>
          </p:nvSpPr>
          <p:spPr>
            <a:xfrm>
              <a:off x="0" y="0"/>
              <a:ext cx="4468902" cy="2709333"/>
            </a:xfrm>
            <a:custGeom>
              <a:avLst/>
              <a:gdLst/>
              <a:ahLst/>
              <a:cxnLst/>
              <a:rect l="l" t="t" r="r" b="b"/>
              <a:pathLst>
                <a:path w="4468902" h="2709333">
                  <a:moveTo>
                    <a:pt x="28745" y="0"/>
                  </a:moveTo>
                  <a:lnTo>
                    <a:pt x="4440156" y="0"/>
                  </a:lnTo>
                  <a:cubicBezTo>
                    <a:pt x="4456032" y="0"/>
                    <a:pt x="4468902" y="12870"/>
                    <a:pt x="4468902" y="28745"/>
                  </a:cubicBezTo>
                  <a:lnTo>
                    <a:pt x="4468902" y="2680588"/>
                  </a:lnTo>
                  <a:cubicBezTo>
                    <a:pt x="4468902" y="2696464"/>
                    <a:pt x="4456032" y="2709333"/>
                    <a:pt x="4440156" y="2709333"/>
                  </a:cubicBezTo>
                  <a:lnTo>
                    <a:pt x="28745" y="2709333"/>
                  </a:lnTo>
                  <a:cubicBezTo>
                    <a:pt x="12870" y="2709333"/>
                    <a:pt x="0" y="2696464"/>
                    <a:pt x="0" y="2680588"/>
                  </a:cubicBezTo>
                  <a:lnTo>
                    <a:pt x="0" y="28745"/>
                  </a:lnTo>
                  <a:cubicBezTo>
                    <a:pt x="0" y="12870"/>
                    <a:pt x="12870" y="0"/>
                    <a:pt x="28745" y="0"/>
                  </a:cubicBezTo>
                  <a:close/>
                </a:path>
              </a:pathLst>
            </a:custGeom>
            <a:solidFill>
              <a:srgbClr val="FFEEEA"/>
            </a:solidFill>
          </p:spPr>
        </p:sp>
        <p:sp>
          <p:nvSpPr>
            <p:cNvPr id="7" name="TextBox 7"/>
            <p:cNvSpPr txBox="1"/>
            <p:nvPr/>
          </p:nvSpPr>
          <p:spPr>
            <a:xfrm>
              <a:off x="0" y="-38100"/>
              <a:ext cx="4468901"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grpSp>
        <p:nvGrpSpPr>
          <p:cNvPr id="8" name="Group 8"/>
          <p:cNvGrpSpPr/>
          <p:nvPr/>
        </p:nvGrpSpPr>
        <p:grpSpPr>
          <a:xfrm>
            <a:off x="2366439" y="3024501"/>
            <a:ext cx="15415658" cy="6233799"/>
            <a:chOff x="0" y="0"/>
            <a:chExt cx="4060091" cy="1641824"/>
          </a:xfrm>
        </p:grpSpPr>
        <p:sp>
          <p:nvSpPr>
            <p:cNvPr id="9" name="Freeform 9"/>
            <p:cNvSpPr/>
            <p:nvPr/>
          </p:nvSpPr>
          <p:spPr>
            <a:xfrm>
              <a:off x="0" y="0"/>
              <a:ext cx="4060091" cy="1641824"/>
            </a:xfrm>
            <a:custGeom>
              <a:avLst/>
              <a:gdLst/>
              <a:ahLst/>
              <a:cxnLst/>
              <a:rect l="l" t="t" r="r" b="b"/>
              <a:pathLst>
                <a:path w="4060091" h="1641824">
                  <a:moveTo>
                    <a:pt x="15066" y="0"/>
                  </a:moveTo>
                  <a:lnTo>
                    <a:pt x="4045024" y="0"/>
                  </a:lnTo>
                  <a:cubicBezTo>
                    <a:pt x="4049020" y="0"/>
                    <a:pt x="4052853" y="1587"/>
                    <a:pt x="4055678" y="4413"/>
                  </a:cubicBezTo>
                  <a:cubicBezTo>
                    <a:pt x="4058503" y="7238"/>
                    <a:pt x="4060091" y="11071"/>
                    <a:pt x="4060091" y="15066"/>
                  </a:cubicBezTo>
                  <a:lnTo>
                    <a:pt x="4060091" y="1626757"/>
                  </a:lnTo>
                  <a:cubicBezTo>
                    <a:pt x="4060091" y="1630753"/>
                    <a:pt x="4058503" y="1634585"/>
                    <a:pt x="4055678" y="1637411"/>
                  </a:cubicBezTo>
                  <a:cubicBezTo>
                    <a:pt x="4052853" y="1640236"/>
                    <a:pt x="4049020" y="1641824"/>
                    <a:pt x="4045024" y="1641824"/>
                  </a:cubicBezTo>
                  <a:lnTo>
                    <a:pt x="15066" y="1641824"/>
                  </a:lnTo>
                  <a:cubicBezTo>
                    <a:pt x="11071" y="1641824"/>
                    <a:pt x="7238" y="1640236"/>
                    <a:pt x="4413" y="1637411"/>
                  </a:cubicBezTo>
                  <a:cubicBezTo>
                    <a:pt x="1587" y="1634585"/>
                    <a:pt x="0" y="1630753"/>
                    <a:pt x="0" y="1626757"/>
                  </a:cubicBezTo>
                  <a:lnTo>
                    <a:pt x="0" y="15066"/>
                  </a:lnTo>
                  <a:cubicBezTo>
                    <a:pt x="0" y="11071"/>
                    <a:pt x="1587" y="7238"/>
                    <a:pt x="4413" y="4413"/>
                  </a:cubicBezTo>
                  <a:cubicBezTo>
                    <a:pt x="7238" y="1587"/>
                    <a:pt x="11071" y="0"/>
                    <a:pt x="15066" y="0"/>
                  </a:cubicBezTo>
                  <a:close/>
                </a:path>
              </a:pathLst>
            </a:custGeom>
            <a:solidFill>
              <a:srgbClr val="FFFFFF"/>
            </a:solidFill>
          </p:spPr>
        </p:sp>
        <p:sp>
          <p:nvSpPr>
            <p:cNvPr id="10" name="TextBox 10"/>
            <p:cNvSpPr txBox="1"/>
            <p:nvPr/>
          </p:nvSpPr>
          <p:spPr>
            <a:xfrm>
              <a:off x="0" y="-38100"/>
              <a:ext cx="4060091" cy="1679924"/>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628726" y="2362932"/>
            <a:ext cx="550013" cy="467511"/>
          </a:xfrm>
          <a:custGeom>
            <a:avLst/>
            <a:gdLst/>
            <a:ahLst/>
            <a:cxnLst/>
            <a:rect l="l" t="t" r="r" b="b"/>
            <a:pathLst>
              <a:path w="550013" h="467511">
                <a:moveTo>
                  <a:pt x="0" y="0"/>
                </a:moveTo>
                <a:lnTo>
                  <a:pt x="550013" y="0"/>
                </a:lnTo>
                <a:lnTo>
                  <a:pt x="550013" y="467511"/>
                </a:lnTo>
                <a:lnTo>
                  <a:pt x="0" y="467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28726" y="358319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628726" y="8847912"/>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628726" y="754542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flipH="1">
            <a:off x="14048321" y="-667725"/>
            <a:ext cx="7434534" cy="3392851"/>
          </a:xfrm>
          <a:custGeom>
            <a:avLst/>
            <a:gdLst/>
            <a:ahLst/>
            <a:cxnLst/>
            <a:rect l="l" t="t" r="r" b="b"/>
            <a:pathLst>
              <a:path w="7434534" h="3392851">
                <a:moveTo>
                  <a:pt x="7434534" y="0"/>
                </a:moveTo>
                <a:lnTo>
                  <a:pt x="0" y="0"/>
                </a:lnTo>
                <a:lnTo>
                  <a:pt x="0" y="3392850"/>
                </a:lnTo>
                <a:lnTo>
                  <a:pt x="7434534" y="3392850"/>
                </a:lnTo>
                <a:lnTo>
                  <a:pt x="7434534"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4460289" y="1656552"/>
            <a:ext cx="1720525" cy="879032"/>
          </a:xfrm>
          <a:custGeom>
            <a:avLst/>
            <a:gdLst/>
            <a:ahLst/>
            <a:cxnLst/>
            <a:rect l="l" t="t" r="r" b="b"/>
            <a:pathLst>
              <a:path w="1720525" h="879032">
                <a:moveTo>
                  <a:pt x="0" y="0"/>
                </a:moveTo>
                <a:lnTo>
                  <a:pt x="1720525" y="0"/>
                </a:lnTo>
                <a:lnTo>
                  <a:pt x="1720525" y="879032"/>
                </a:lnTo>
                <a:lnTo>
                  <a:pt x="0" y="8790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7" name="Group 17"/>
          <p:cNvGrpSpPr/>
          <p:nvPr/>
        </p:nvGrpSpPr>
        <p:grpSpPr>
          <a:xfrm>
            <a:off x="2366439" y="889075"/>
            <a:ext cx="8894184" cy="1341166"/>
            <a:chOff x="0" y="0"/>
            <a:chExt cx="2342501" cy="353229"/>
          </a:xfrm>
        </p:grpSpPr>
        <p:sp>
          <p:nvSpPr>
            <p:cNvPr id="18" name="Freeform 18"/>
            <p:cNvSpPr/>
            <p:nvPr/>
          </p:nvSpPr>
          <p:spPr>
            <a:xfrm>
              <a:off x="0" y="0"/>
              <a:ext cx="2342501" cy="353229"/>
            </a:xfrm>
            <a:custGeom>
              <a:avLst/>
              <a:gdLst/>
              <a:ahLst/>
              <a:cxnLst/>
              <a:rect l="l" t="t" r="r" b="b"/>
              <a:pathLst>
                <a:path w="2342501" h="353229">
                  <a:moveTo>
                    <a:pt x="26113" y="0"/>
                  </a:moveTo>
                  <a:lnTo>
                    <a:pt x="2316388" y="0"/>
                  </a:lnTo>
                  <a:cubicBezTo>
                    <a:pt x="2330810" y="0"/>
                    <a:pt x="2342501" y="11691"/>
                    <a:pt x="2342501" y="26113"/>
                  </a:cubicBezTo>
                  <a:lnTo>
                    <a:pt x="2342501" y="327115"/>
                  </a:lnTo>
                  <a:cubicBezTo>
                    <a:pt x="2342501" y="334041"/>
                    <a:pt x="2339750" y="340683"/>
                    <a:pt x="2334853" y="345580"/>
                  </a:cubicBezTo>
                  <a:cubicBezTo>
                    <a:pt x="2329955" y="350478"/>
                    <a:pt x="2323313" y="353229"/>
                    <a:pt x="2316388" y="353229"/>
                  </a:cubicBezTo>
                  <a:lnTo>
                    <a:pt x="26113" y="353229"/>
                  </a:lnTo>
                  <a:cubicBezTo>
                    <a:pt x="11691" y="353229"/>
                    <a:pt x="0" y="341537"/>
                    <a:pt x="0" y="327115"/>
                  </a:cubicBezTo>
                  <a:lnTo>
                    <a:pt x="0" y="26113"/>
                  </a:lnTo>
                  <a:cubicBezTo>
                    <a:pt x="0" y="11691"/>
                    <a:pt x="11691" y="0"/>
                    <a:pt x="26113" y="0"/>
                  </a:cubicBezTo>
                  <a:close/>
                </a:path>
              </a:pathLst>
            </a:custGeom>
            <a:solidFill>
              <a:srgbClr val="FFFFFF"/>
            </a:solidFill>
          </p:spPr>
        </p:sp>
        <p:sp>
          <p:nvSpPr>
            <p:cNvPr id="19" name="TextBox 19"/>
            <p:cNvSpPr txBox="1"/>
            <p:nvPr/>
          </p:nvSpPr>
          <p:spPr>
            <a:xfrm>
              <a:off x="0" y="-38100"/>
              <a:ext cx="2342501" cy="391329"/>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2532980" y="1023851"/>
            <a:ext cx="1066700" cy="1071614"/>
            <a:chOff x="0" y="0"/>
            <a:chExt cx="280942" cy="282236"/>
          </a:xfrm>
        </p:grpSpPr>
        <p:sp>
          <p:nvSpPr>
            <p:cNvPr id="21" name="Freeform 21"/>
            <p:cNvSpPr/>
            <p:nvPr/>
          </p:nvSpPr>
          <p:spPr>
            <a:xfrm>
              <a:off x="0" y="0"/>
              <a:ext cx="280942" cy="282236"/>
            </a:xfrm>
            <a:custGeom>
              <a:avLst/>
              <a:gdLst/>
              <a:ahLst/>
              <a:cxnLst/>
              <a:rect l="l" t="t" r="r" b="b"/>
              <a:pathLst>
                <a:path w="280942" h="282236">
                  <a:moveTo>
                    <a:pt x="140471" y="0"/>
                  </a:moveTo>
                  <a:lnTo>
                    <a:pt x="140471" y="0"/>
                  </a:lnTo>
                  <a:cubicBezTo>
                    <a:pt x="177726" y="0"/>
                    <a:pt x="213455" y="14800"/>
                    <a:pt x="239799" y="41143"/>
                  </a:cubicBezTo>
                  <a:cubicBezTo>
                    <a:pt x="266142" y="67486"/>
                    <a:pt x="280942" y="103216"/>
                    <a:pt x="280942" y="140471"/>
                  </a:cubicBezTo>
                  <a:lnTo>
                    <a:pt x="280942" y="141765"/>
                  </a:lnTo>
                  <a:cubicBezTo>
                    <a:pt x="280942" y="179020"/>
                    <a:pt x="266142" y="214749"/>
                    <a:pt x="239799" y="241093"/>
                  </a:cubicBezTo>
                  <a:cubicBezTo>
                    <a:pt x="213455" y="267436"/>
                    <a:pt x="177726" y="282236"/>
                    <a:pt x="140471" y="282236"/>
                  </a:cubicBezTo>
                  <a:lnTo>
                    <a:pt x="140471" y="282236"/>
                  </a:lnTo>
                  <a:cubicBezTo>
                    <a:pt x="103216" y="282236"/>
                    <a:pt x="67486" y="267436"/>
                    <a:pt x="41143" y="241093"/>
                  </a:cubicBezTo>
                  <a:cubicBezTo>
                    <a:pt x="14800" y="214749"/>
                    <a:pt x="0" y="179020"/>
                    <a:pt x="0" y="141765"/>
                  </a:cubicBezTo>
                  <a:lnTo>
                    <a:pt x="0" y="140471"/>
                  </a:lnTo>
                  <a:cubicBezTo>
                    <a:pt x="0" y="103216"/>
                    <a:pt x="14800" y="67486"/>
                    <a:pt x="41143" y="41143"/>
                  </a:cubicBezTo>
                  <a:cubicBezTo>
                    <a:pt x="67486" y="14800"/>
                    <a:pt x="103216" y="0"/>
                    <a:pt x="140471" y="0"/>
                  </a:cubicBezTo>
                  <a:close/>
                </a:path>
              </a:pathLst>
            </a:custGeom>
            <a:solidFill>
              <a:srgbClr val="CB785D"/>
            </a:solidFill>
          </p:spPr>
        </p:sp>
        <p:sp>
          <p:nvSpPr>
            <p:cNvPr id="22" name="TextBox 22"/>
            <p:cNvSpPr txBox="1"/>
            <p:nvPr/>
          </p:nvSpPr>
          <p:spPr>
            <a:xfrm>
              <a:off x="0" y="-38100"/>
              <a:ext cx="280942" cy="320336"/>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p:cNvSpPr/>
          <p:nvPr/>
        </p:nvSpPr>
        <p:spPr>
          <a:xfrm>
            <a:off x="2732651" y="1225980"/>
            <a:ext cx="667357" cy="667357"/>
          </a:xfrm>
          <a:custGeom>
            <a:avLst/>
            <a:gdLst/>
            <a:ahLst/>
            <a:cxnLst/>
            <a:rect l="l" t="t" r="r" b="b"/>
            <a:pathLst>
              <a:path w="667357" h="667357">
                <a:moveTo>
                  <a:pt x="0" y="0"/>
                </a:moveTo>
                <a:lnTo>
                  <a:pt x="667357" y="0"/>
                </a:lnTo>
                <a:lnTo>
                  <a:pt x="667357" y="667357"/>
                </a:lnTo>
                <a:lnTo>
                  <a:pt x="0" y="66735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4" name="Freeform 24"/>
          <p:cNvSpPr/>
          <p:nvPr/>
        </p:nvSpPr>
        <p:spPr>
          <a:xfrm>
            <a:off x="628726" y="1244010"/>
            <a:ext cx="550013" cy="366446"/>
          </a:xfrm>
          <a:custGeom>
            <a:avLst/>
            <a:gdLst/>
            <a:ahLst/>
            <a:cxnLst/>
            <a:rect l="l" t="t" r="r" b="b"/>
            <a:pathLst>
              <a:path w="550013" h="366446">
                <a:moveTo>
                  <a:pt x="0" y="0"/>
                </a:moveTo>
                <a:lnTo>
                  <a:pt x="550013" y="0"/>
                </a:lnTo>
                <a:lnTo>
                  <a:pt x="550013" y="366447"/>
                </a:lnTo>
                <a:lnTo>
                  <a:pt x="0" y="36644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5" name="Freeform 25"/>
          <p:cNvSpPr/>
          <p:nvPr/>
        </p:nvSpPr>
        <p:spPr>
          <a:xfrm>
            <a:off x="628726" y="4885682"/>
            <a:ext cx="550013" cy="443010"/>
          </a:xfrm>
          <a:custGeom>
            <a:avLst/>
            <a:gdLst/>
            <a:ahLst/>
            <a:cxnLst/>
            <a:rect l="l" t="t" r="r" b="b"/>
            <a:pathLst>
              <a:path w="550013" h="443010">
                <a:moveTo>
                  <a:pt x="0" y="0"/>
                </a:moveTo>
                <a:lnTo>
                  <a:pt x="550013" y="0"/>
                </a:lnTo>
                <a:lnTo>
                  <a:pt x="550013" y="443010"/>
                </a:lnTo>
                <a:lnTo>
                  <a:pt x="0" y="44301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nvGrpSpPr>
          <p:cNvPr id="26" name="Group 26"/>
          <p:cNvGrpSpPr/>
          <p:nvPr/>
        </p:nvGrpSpPr>
        <p:grpSpPr>
          <a:xfrm>
            <a:off x="8317415" y="3498466"/>
            <a:ext cx="8894184" cy="5135627"/>
            <a:chOff x="0" y="0"/>
            <a:chExt cx="2342501" cy="1352593"/>
          </a:xfrm>
        </p:grpSpPr>
        <p:sp>
          <p:nvSpPr>
            <p:cNvPr id="27" name="Freeform 27"/>
            <p:cNvSpPr/>
            <p:nvPr/>
          </p:nvSpPr>
          <p:spPr>
            <a:xfrm>
              <a:off x="0" y="0"/>
              <a:ext cx="2342501" cy="1352593"/>
            </a:xfrm>
            <a:custGeom>
              <a:avLst/>
              <a:gdLst/>
              <a:ahLst/>
              <a:cxnLst/>
              <a:rect l="l" t="t" r="r" b="b"/>
              <a:pathLst>
                <a:path w="2342501" h="1352593">
                  <a:moveTo>
                    <a:pt x="26113" y="0"/>
                  </a:moveTo>
                  <a:lnTo>
                    <a:pt x="2316388" y="0"/>
                  </a:lnTo>
                  <a:cubicBezTo>
                    <a:pt x="2330810" y="0"/>
                    <a:pt x="2342501" y="11691"/>
                    <a:pt x="2342501" y="26113"/>
                  </a:cubicBezTo>
                  <a:lnTo>
                    <a:pt x="2342501" y="1326480"/>
                  </a:lnTo>
                  <a:cubicBezTo>
                    <a:pt x="2342501" y="1333406"/>
                    <a:pt x="2339750" y="1340048"/>
                    <a:pt x="2334853" y="1344945"/>
                  </a:cubicBezTo>
                  <a:cubicBezTo>
                    <a:pt x="2329955" y="1349842"/>
                    <a:pt x="2323313" y="1352593"/>
                    <a:pt x="2316388" y="1352593"/>
                  </a:cubicBezTo>
                  <a:lnTo>
                    <a:pt x="26113" y="1352593"/>
                  </a:lnTo>
                  <a:cubicBezTo>
                    <a:pt x="11691" y="1352593"/>
                    <a:pt x="0" y="1340902"/>
                    <a:pt x="0" y="1326480"/>
                  </a:cubicBezTo>
                  <a:lnTo>
                    <a:pt x="0" y="26113"/>
                  </a:lnTo>
                  <a:cubicBezTo>
                    <a:pt x="0" y="11691"/>
                    <a:pt x="11691" y="0"/>
                    <a:pt x="26113" y="0"/>
                  </a:cubicBezTo>
                  <a:close/>
                </a:path>
              </a:pathLst>
            </a:custGeom>
            <a:solidFill>
              <a:srgbClr val="9EA7FA"/>
            </a:solidFill>
          </p:spPr>
        </p:sp>
        <p:sp>
          <p:nvSpPr>
            <p:cNvPr id="28" name="TextBox 28"/>
            <p:cNvSpPr txBox="1"/>
            <p:nvPr/>
          </p:nvSpPr>
          <p:spPr>
            <a:xfrm>
              <a:off x="0" y="-38100"/>
              <a:ext cx="2342501" cy="1390693"/>
            </a:xfrm>
            <a:prstGeom prst="rect">
              <a:avLst/>
            </a:prstGeom>
          </p:spPr>
          <p:txBody>
            <a:bodyPr lIns="50800" tIns="50800" rIns="50800" bIns="50800" rtlCol="0" anchor="ctr"/>
            <a:lstStyle/>
            <a:p>
              <a:pPr algn="ctr">
                <a:lnSpc>
                  <a:spcPts val="2659"/>
                </a:lnSpc>
                <a:spcBef>
                  <a:spcPct val="0"/>
                </a:spcBef>
              </a:pPr>
              <a:endParaRPr/>
            </a:p>
          </p:txBody>
        </p:sp>
      </p:grpSp>
      <p:grpSp>
        <p:nvGrpSpPr>
          <p:cNvPr id="29" name="Group 29"/>
          <p:cNvGrpSpPr/>
          <p:nvPr/>
        </p:nvGrpSpPr>
        <p:grpSpPr>
          <a:xfrm>
            <a:off x="484820" y="5956555"/>
            <a:ext cx="1387838" cy="961005"/>
            <a:chOff x="0" y="0"/>
            <a:chExt cx="365521" cy="253104"/>
          </a:xfrm>
        </p:grpSpPr>
        <p:sp>
          <p:nvSpPr>
            <p:cNvPr id="30" name="Freeform 30"/>
            <p:cNvSpPr/>
            <p:nvPr/>
          </p:nvSpPr>
          <p:spPr>
            <a:xfrm>
              <a:off x="0" y="0"/>
              <a:ext cx="365521" cy="253104"/>
            </a:xfrm>
            <a:custGeom>
              <a:avLst/>
              <a:gdLst/>
              <a:ahLst/>
              <a:cxnLst/>
              <a:rect l="l" t="t" r="r" b="b"/>
              <a:pathLst>
                <a:path w="365521" h="253104">
                  <a:moveTo>
                    <a:pt x="126552" y="0"/>
                  </a:moveTo>
                  <a:lnTo>
                    <a:pt x="238969" y="0"/>
                  </a:lnTo>
                  <a:cubicBezTo>
                    <a:pt x="308862" y="0"/>
                    <a:pt x="365521" y="56659"/>
                    <a:pt x="365521" y="126552"/>
                  </a:cubicBezTo>
                  <a:lnTo>
                    <a:pt x="365521" y="126552"/>
                  </a:lnTo>
                  <a:cubicBezTo>
                    <a:pt x="365521" y="196445"/>
                    <a:pt x="308862" y="253104"/>
                    <a:pt x="238969" y="253104"/>
                  </a:cubicBezTo>
                  <a:lnTo>
                    <a:pt x="126552" y="253104"/>
                  </a:lnTo>
                  <a:cubicBezTo>
                    <a:pt x="56659" y="253104"/>
                    <a:pt x="0" y="196445"/>
                    <a:pt x="0" y="126552"/>
                  </a:cubicBezTo>
                  <a:lnTo>
                    <a:pt x="0" y="126552"/>
                  </a:lnTo>
                  <a:cubicBezTo>
                    <a:pt x="0" y="56659"/>
                    <a:pt x="56659" y="0"/>
                    <a:pt x="126552" y="0"/>
                  </a:cubicBezTo>
                  <a:close/>
                </a:path>
              </a:pathLst>
            </a:custGeom>
            <a:solidFill>
              <a:srgbClr val="FFEEEA"/>
            </a:solidFill>
          </p:spPr>
        </p:sp>
        <p:sp>
          <p:nvSpPr>
            <p:cNvPr id="31" name="TextBox 31"/>
            <p:cNvSpPr txBox="1"/>
            <p:nvPr/>
          </p:nvSpPr>
          <p:spPr>
            <a:xfrm>
              <a:off x="0" y="-38100"/>
              <a:ext cx="365521" cy="291204"/>
            </a:xfrm>
            <a:prstGeom prst="rect">
              <a:avLst/>
            </a:prstGeom>
          </p:spPr>
          <p:txBody>
            <a:bodyPr lIns="50800" tIns="50800" rIns="50800" bIns="50800" rtlCol="0" anchor="ctr"/>
            <a:lstStyle/>
            <a:p>
              <a:pPr algn="ctr">
                <a:lnSpc>
                  <a:spcPts val="2659"/>
                </a:lnSpc>
                <a:spcBef>
                  <a:spcPct val="0"/>
                </a:spcBef>
              </a:pPr>
              <a:endParaRPr/>
            </a:p>
          </p:txBody>
        </p:sp>
      </p:grpSp>
      <p:sp>
        <p:nvSpPr>
          <p:cNvPr id="32" name="Freeform 32"/>
          <p:cNvSpPr/>
          <p:nvPr/>
        </p:nvSpPr>
        <p:spPr>
          <a:xfrm>
            <a:off x="628726" y="6081167"/>
            <a:ext cx="550013" cy="711782"/>
          </a:xfrm>
          <a:custGeom>
            <a:avLst/>
            <a:gdLst/>
            <a:ahLst/>
            <a:cxnLst/>
            <a:rect l="l" t="t" r="r" b="b"/>
            <a:pathLst>
              <a:path w="550013" h="711782">
                <a:moveTo>
                  <a:pt x="0" y="0"/>
                </a:moveTo>
                <a:lnTo>
                  <a:pt x="550013" y="0"/>
                </a:lnTo>
                <a:lnTo>
                  <a:pt x="550013" y="711782"/>
                </a:lnTo>
                <a:lnTo>
                  <a:pt x="0" y="71178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33" name="TextBox 33"/>
          <p:cNvSpPr txBox="1"/>
          <p:nvPr/>
        </p:nvSpPr>
        <p:spPr>
          <a:xfrm>
            <a:off x="8317415" y="8119744"/>
            <a:ext cx="1304495" cy="514350"/>
          </a:xfrm>
          <a:prstGeom prst="rect">
            <a:avLst/>
          </a:prstGeom>
        </p:spPr>
        <p:txBody>
          <a:bodyPr lIns="0" tIns="0" rIns="0" bIns="0" rtlCol="0" anchor="t">
            <a:spAutoFit/>
          </a:bodyPr>
          <a:lstStyle/>
          <a:p>
            <a:pPr>
              <a:lnSpc>
                <a:spcPts val="3000"/>
              </a:lnSpc>
            </a:pPr>
            <a:r>
              <a:rPr lang="en-US" sz="6000">
                <a:solidFill>
                  <a:srgbClr val="9EA7FA"/>
                </a:solidFill>
                <a:latin typeface="Open Sans Bold"/>
              </a:rPr>
              <a:t>02</a:t>
            </a:r>
          </a:p>
        </p:txBody>
      </p:sp>
      <p:sp>
        <p:nvSpPr>
          <p:cNvPr id="34" name="Freeform 34"/>
          <p:cNvSpPr/>
          <p:nvPr/>
        </p:nvSpPr>
        <p:spPr>
          <a:xfrm>
            <a:off x="8726482" y="4242196"/>
            <a:ext cx="8235882" cy="3970393"/>
          </a:xfrm>
          <a:custGeom>
            <a:avLst/>
            <a:gdLst/>
            <a:ahLst/>
            <a:cxnLst/>
            <a:rect l="l" t="t" r="r" b="b"/>
            <a:pathLst>
              <a:path w="8235882" h="3970393">
                <a:moveTo>
                  <a:pt x="0" y="0"/>
                </a:moveTo>
                <a:lnTo>
                  <a:pt x="8235882" y="0"/>
                </a:lnTo>
                <a:lnTo>
                  <a:pt x="8235882" y="3970393"/>
                </a:lnTo>
                <a:lnTo>
                  <a:pt x="0" y="3970393"/>
                </a:lnTo>
                <a:lnTo>
                  <a:pt x="0" y="0"/>
                </a:lnTo>
                <a:close/>
              </a:path>
            </a:pathLst>
          </a:custGeom>
          <a:blipFill>
            <a:blip r:embed="rId22"/>
            <a:stretch>
              <a:fillRect/>
            </a:stretch>
          </a:blipFill>
        </p:spPr>
      </p:sp>
      <p:sp>
        <p:nvSpPr>
          <p:cNvPr id="35" name="Freeform 35"/>
          <p:cNvSpPr/>
          <p:nvPr/>
        </p:nvSpPr>
        <p:spPr>
          <a:xfrm>
            <a:off x="2366439" y="3958203"/>
            <a:ext cx="6269687" cy="4538379"/>
          </a:xfrm>
          <a:custGeom>
            <a:avLst/>
            <a:gdLst/>
            <a:ahLst/>
            <a:cxnLst/>
            <a:rect l="l" t="t" r="r" b="b"/>
            <a:pathLst>
              <a:path w="6269687" h="4538379">
                <a:moveTo>
                  <a:pt x="0" y="0"/>
                </a:moveTo>
                <a:lnTo>
                  <a:pt x="6269686" y="0"/>
                </a:lnTo>
                <a:lnTo>
                  <a:pt x="6269686" y="4538379"/>
                </a:lnTo>
                <a:lnTo>
                  <a:pt x="0" y="4538379"/>
                </a:lnTo>
                <a:lnTo>
                  <a:pt x="0" y="0"/>
                </a:lnTo>
                <a:close/>
              </a:path>
            </a:pathLst>
          </a:custGeom>
          <a:blipFill>
            <a:blip r:embed="rId23"/>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EEA"/>
        </a:solidFill>
        <a:effectLst/>
      </p:bgPr>
    </p:bg>
    <p:spTree>
      <p:nvGrpSpPr>
        <p:cNvPr id="1" name=""/>
        <p:cNvGrpSpPr/>
        <p:nvPr/>
      </p:nvGrpSpPr>
      <p:grpSpPr>
        <a:xfrm>
          <a:off x="0" y="0"/>
          <a:ext cx="0" cy="0"/>
          <a:chOff x="0" y="0"/>
          <a:chExt cx="0" cy="0"/>
        </a:xfrm>
      </p:grpSpPr>
      <p:grpSp>
        <p:nvGrpSpPr>
          <p:cNvPr id="2" name="Group 2"/>
          <p:cNvGrpSpPr/>
          <p:nvPr/>
        </p:nvGrpSpPr>
        <p:grpSpPr>
          <a:xfrm>
            <a:off x="209814" y="167020"/>
            <a:ext cx="2323166" cy="9952960"/>
            <a:chOff x="0" y="0"/>
            <a:chExt cx="611863" cy="2621356"/>
          </a:xfrm>
        </p:grpSpPr>
        <p:sp>
          <p:nvSpPr>
            <p:cNvPr id="3" name="Freeform 3"/>
            <p:cNvSpPr/>
            <p:nvPr/>
          </p:nvSpPr>
          <p:spPr>
            <a:xfrm>
              <a:off x="0" y="0"/>
              <a:ext cx="611863" cy="2621356"/>
            </a:xfrm>
            <a:custGeom>
              <a:avLst/>
              <a:gdLst/>
              <a:ahLst/>
              <a:cxnLst/>
              <a:rect l="l" t="t" r="r" b="b"/>
              <a:pathLst>
                <a:path w="611863" h="2621356">
                  <a:moveTo>
                    <a:pt x="209947" y="0"/>
                  </a:moveTo>
                  <a:lnTo>
                    <a:pt x="401916" y="0"/>
                  </a:lnTo>
                  <a:cubicBezTo>
                    <a:pt x="457597" y="0"/>
                    <a:pt x="510998" y="22119"/>
                    <a:pt x="550371" y="61492"/>
                  </a:cubicBezTo>
                  <a:cubicBezTo>
                    <a:pt x="589743" y="100865"/>
                    <a:pt x="611863" y="154265"/>
                    <a:pt x="611863" y="209947"/>
                  </a:cubicBezTo>
                  <a:lnTo>
                    <a:pt x="611863" y="2411409"/>
                  </a:lnTo>
                  <a:cubicBezTo>
                    <a:pt x="611863" y="2527359"/>
                    <a:pt x="517866" y="2621356"/>
                    <a:pt x="401916" y="2621356"/>
                  </a:cubicBezTo>
                  <a:lnTo>
                    <a:pt x="209947" y="2621356"/>
                  </a:lnTo>
                  <a:cubicBezTo>
                    <a:pt x="93996" y="2621356"/>
                    <a:pt x="0" y="2527359"/>
                    <a:pt x="0" y="2411409"/>
                  </a:cubicBezTo>
                  <a:lnTo>
                    <a:pt x="0" y="209947"/>
                  </a:lnTo>
                  <a:cubicBezTo>
                    <a:pt x="0" y="93996"/>
                    <a:pt x="93996" y="0"/>
                    <a:pt x="209947" y="0"/>
                  </a:cubicBezTo>
                  <a:close/>
                </a:path>
              </a:pathLst>
            </a:custGeom>
            <a:solidFill>
              <a:srgbClr val="FF8C67"/>
            </a:solidFill>
          </p:spPr>
        </p:sp>
        <p:sp>
          <p:nvSpPr>
            <p:cNvPr id="4" name="TextBox 4"/>
            <p:cNvSpPr txBox="1"/>
            <p:nvPr/>
          </p:nvSpPr>
          <p:spPr>
            <a:xfrm>
              <a:off x="0" y="-38100"/>
              <a:ext cx="611863" cy="26594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97652" y="0"/>
            <a:ext cx="16967860" cy="10287000"/>
            <a:chOff x="0" y="0"/>
            <a:chExt cx="4468901" cy="2709333"/>
          </a:xfrm>
        </p:grpSpPr>
        <p:sp>
          <p:nvSpPr>
            <p:cNvPr id="6" name="Freeform 6"/>
            <p:cNvSpPr/>
            <p:nvPr/>
          </p:nvSpPr>
          <p:spPr>
            <a:xfrm>
              <a:off x="0" y="0"/>
              <a:ext cx="4468902" cy="2709333"/>
            </a:xfrm>
            <a:custGeom>
              <a:avLst/>
              <a:gdLst/>
              <a:ahLst/>
              <a:cxnLst/>
              <a:rect l="l" t="t" r="r" b="b"/>
              <a:pathLst>
                <a:path w="4468902" h="2709333">
                  <a:moveTo>
                    <a:pt x="28745" y="0"/>
                  </a:moveTo>
                  <a:lnTo>
                    <a:pt x="4440156" y="0"/>
                  </a:lnTo>
                  <a:cubicBezTo>
                    <a:pt x="4456032" y="0"/>
                    <a:pt x="4468902" y="12870"/>
                    <a:pt x="4468902" y="28745"/>
                  </a:cubicBezTo>
                  <a:lnTo>
                    <a:pt x="4468902" y="2680588"/>
                  </a:lnTo>
                  <a:cubicBezTo>
                    <a:pt x="4468902" y="2696464"/>
                    <a:pt x="4456032" y="2709333"/>
                    <a:pt x="4440156" y="2709333"/>
                  </a:cubicBezTo>
                  <a:lnTo>
                    <a:pt x="28745" y="2709333"/>
                  </a:lnTo>
                  <a:cubicBezTo>
                    <a:pt x="12870" y="2709333"/>
                    <a:pt x="0" y="2696464"/>
                    <a:pt x="0" y="2680588"/>
                  </a:cubicBezTo>
                  <a:lnTo>
                    <a:pt x="0" y="28745"/>
                  </a:lnTo>
                  <a:cubicBezTo>
                    <a:pt x="0" y="12870"/>
                    <a:pt x="12870" y="0"/>
                    <a:pt x="28745" y="0"/>
                  </a:cubicBezTo>
                  <a:close/>
                </a:path>
              </a:pathLst>
            </a:custGeom>
            <a:solidFill>
              <a:srgbClr val="FFEEEA"/>
            </a:solidFill>
          </p:spPr>
        </p:sp>
        <p:sp>
          <p:nvSpPr>
            <p:cNvPr id="7" name="TextBox 7"/>
            <p:cNvSpPr txBox="1"/>
            <p:nvPr/>
          </p:nvSpPr>
          <p:spPr>
            <a:xfrm>
              <a:off x="0" y="-38100"/>
              <a:ext cx="4468901"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grpSp>
        <p:nvGrpSpPr>
          <p:cNvPr id="8" name="Group 8"/>
          <p:cNvGrpSpPr/>
          <p:nvPr/>
        </p:nvGrpSpPr>
        <p:grpSpPr>
          <a:xfrm>
            <a:off x="2366439" y="3024501"/>
            <a:ext cx="15415658" cy="6233799"/>
            <a:chOff x="0" y="0"/>
            <a:chExt cx="4060091" cy="1641824"/>
          </a:xfrm>
        </p:grpSpPr>
        <p:sp>
          <p:nvSpPr>
            <p:cNvPr id="9" name="Freeform 9"/>
            <p:cNvSpPr/>
            <p:nvPr/>
          </p:nvSpPr>
          <p:spPr>
            <a:xfrm>
              <a:off x="0" y="0"/>
              <a:ext cx="4060091" cy="1641824"/>
            </a:xfrm>
            <a:custGeom>
              <a:avLst/>
              <a:gdLst/>
              <a:ahLst/>
              <a:cxnLst/>
              <a:rect l="l" t="t" r="r" b="b"/>
              <a:pathLst>
                <a:path w="4060091" h="1641824">
                  <a:moveTo>
                    <a:pt x="15066" y="0"/>
                  </a:moveTo>
                  <a:lnTo>
                    <a:pt x="4045024" y="0"/>
                  </a:lnTo>
                  <a:cubicBezTo>
                    <a:pt x="4049020" y="0"/>
                    <a:pt x="4052853" y="1587"/>
                    <a:pt x="4055678" y="4413"/>
                  </a:cubicBezTo>
                  <a:cubicBezTo>
                    <a:pt x="4058503" y="7238"/>
                    <a:pt x="4060091" y="11071"/>
                    <a:pt x="4060091" y="15066"/>
                  </a:cubicBezTo>
                  <a:lnTo>
                    <a:pt x="4060091" y="1626757"/>
                  </a:lnTo>
                  <a:cubicBezTo>
                    <a:pt x="4060091" y="1630753"/>
                    <a:pt x="4058503" y="1634585"/>
                    <a:pt x="4055678" y="1637411"/>
                  </a:cubicBezTo>
                  <a:cubicBezTo>
                    <a:pt x="4052853" y="1640236"/>
                    <a:pt x="4049020" y="1641824"/>
                    <a:pt x="4045024" y="1641824"/>
                  </a:cubicBezTo>
                  <a:lnTo>
                    <a:pt x="15066" y="1641824"/>
                  </a:lnTo>
                  <a:cubicBezTo>
                    <a:pt x="11071" y="1641824"/>
                    <a:pt x="7238" y="1640236"/>
                    <a:pt x="4413" y="1637411"/>
                  </a:cubicBezTo>
                  <a:cubicBezTo>
                    <a:pt x="1587" y="1634585"/>
                    <a:pt x="0" y="1630753"/>
                    <a:pt x="0" y="1626757"/>
                  </a:cubicBezTo>
                  <a:lnTo>
                    <a:pt x="0" y="15066"/>
                  </a:lnTo>
                  <a:cubicBezTo>
                    <a:pt x="0" y="11071"/>
                    <a:pt x="1587" y="7238"/>
                    <a:pt x="4413" y="4413"/>
                  </a:cubicBezTo>
                  <a:cubicBezTo>
                    <a:pt x="7238" y="1587"/>
                    <a:pt x="11071" y="0"/>
                    <a:pt x="15066" y="0"/>
                  </a:cubicBezTo>
                  <a:close/>
                </a:path>
              </a:pathLst>
            </a:custGeom>
            <a:solidFill>
              <a:srgbClr val="FFFFFF"/>
            </a:solidFill>
          </p:spPr>
        </p:sp>
        <p:sp>
          <p:nvSpPr>
            <p:cNvPr id="10" name="TextBox 10"/>
            <p:cNvSpPr txBox="1"/>
            <p:nvPr/>
          </p:nvSpPr>
          <p:spPr>
            <a:xfrm>
              <a:off x="0" y="-38100"/>
              <a:ext cx="4060091" cy="1679924"/>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628726" y="2362932"/>
            <a:ext cx="550013" cy="467511"/>
          </a:xfrm>
          <a:custGeom>
            <a:avLst/>
            <a:gdLst/>
            <a:ahLst/>
            <a:cxnLst/>
            <a:rect l="l" t="t" r="r" b="b"/>
            <a:pathLst>
              <a:path w="550013" h="467511">
                <a:moveTo>
                  <a:pt x="0" y="0"/>
                </a:moveTo>
                <a:lnTo>
                  <a:pt x="550013" y="0"/>
                </a:lnTo>
                <a:lnTo>
                  <a:pt x="550013" y="467511"/>
                </a:lnTo>
                <a:lnTo>
                  <a:pt x="0" y="467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28726" y="358319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628726" y="8847912"/>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628726" y="754542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flipH="1">
            <a:off x="14048321" y="-667725"/>
            <a:ext cx="7434534" cy="3392851"/>
          </a:xfrm>
          <a:custGeom>
            <a:avLst/>
            <a:gdLst/>
            <a:ahLst/>
            <a:cxnLst/>
            <a:rect l="l" t="t" r="r" b="b"/>
            <a:pathLst>
              <a:path w="7434534" h="3392851">
                <a:moveTo>
                  <a:pt x="7434534" y="0"/>
                </a:moveTo>
                <a:lnTo>
                  <a:pt x="0" y="0"/>
                </a:lnTo>
                <a:lnTo>
                  <a:pt x="0" y="3392850"/>
                </a:lnTo>
                <a:lnTo>
                  <a:pt x="7434534" y="3392850"/>
                </a:lnTo>
                <a:lnTo>
                  <a:pt x="7434534"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4460289" y="1656552"/>
            <a:ext cx="1720525" cy="879032"/>
          </a:xfrm>
          <a:custGeom>
            <a:avLst/>
            <a:gdLst/>
            <a:ahLst/>
            <a:cxnLst/>
            <a:rect l="l" t="t" r="r" b="b"/>
            <a:pathLst>
              <a:path w="1720525" h="879032">
                <a:moveTo>
                  <a:pt x="0" y="0"/>
                </a:moveTo>
                <a:lnTo>
                  <a:pt x="1720525" y="0"/>
                </a:lnTo>
                <a:lnTo>
                  <a:pt x="1720525" y="879032"/>
                </a:lnTo>
                <a:lnTo>
                  <a:pt x="0" y="8790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7" name="Group 17"/>
          <p:cNvGrpSpPr/>
          <p:nvPr/>
        </p:nvGrpSpPr>
        <p:grpSpPr>
          <a:xfrm>
            <a:off x="2366439" y="889075"/>
            <a:ext cx="8894184" cy="1341166"/>
            <a:chOff x="0" y="0"/>
            <a:chExt cx="2342501" cy="353229"/>
          </a:xfrm>
        </p:grpSpPr>
        <p:sp>
          <p:nvSpPr>
            <p:cNvPr id="18" name="Freeform 18"/>
            <p:cNvSpPr/>
            <p:nvPr/>
          </p:nvSpPr>
          <p:spPr>
            <a:xfrm>
              <a:off x="0" y="0"/>
              <a:ext cx="2342501" cy="353229"/>
            </a:xfrm>
            <a:custGeom>
              <a:avLst/>
              <a:gdLst/>
              <a:ahLst/>
              <a:cxnLst/>
              <a:rect l="l" t="t" r="r" b="b"/>
              <a:pathLst>
                <a:path w="2342501" h="353229">
                  <a:moveTo>
                    <a:pt x="26113" y="0"/>
                  </a:moveTo>
                  <a:lnTo>
                    <a:pt x="2316388" y="0"/>
                  </a:lnTo>
                  <a:cubicBezTo>
                    <a:pt x="2330810" y="0"/>
                    <a:pt x="2342501" y="11691"/>
                    <a:pt x="2342501" y="26113"/>
                  </a:cubicBezTo>
                  <a:lnTo>
                    <a:pt x="2342501" y="327115"/>
                  </a:lnTo>
                  <a:cubicBezTo>
                    <a:pt x="2342501" y="334041"/>
                    <a:pt x="2339750" y="340683"/>
                    <a:pt x="2334853" y="345580"/>
                  </a:cubicBezTo>
                  <a:cubicBezTo>
                    <a:pt x="2329955" y="350478"/>
                    <a:pt x="2323313" y="353229"/>
                    <a:pt x="2316388" y="353229"/>
                  </a:cubicBezTo>
                  <a:lnTo>
                    <a:pt x="26113" y="353229"/>
                  </a:lnTo>
                  <a:cubicBezTo>
                    <a:pt x="11691" y="353229"/>
                    <a:pt x="0" y="341537"/>
                    <a:pt x="0" y="327115"/>
                  </a:cubicBezTo>
                  <a:lnTo>
                    <a:pt x="0" y="26113"/>
                  </a:lnTo>
                  <a:cubicBezTo>
                    <a:pt x="0" y="11691"/>
                    <a:pt x="11691" y="0"/>
                    <a:pt x="26113" y="0"/>
                  </a:cubicBezTo>
                  <a:close/>
                </a:path>
              </a:pathLst>
            </a:custGeom>
            <a:solidFill>
              <a:srgbClr val="FFFFFF"/>
            </a:solidFill>
          </p:spPr>
        </p:sp>
        <p:sp>
          <p:nvSpPr>
            <p:cNvPr id="19" name="TextBox 19"/>
            <p:cNvSpPr txBox="1"/>
            <p:nvPr/>
          </p:nvSpPr>
          <p:spPr>
            <a:xfrm>
              <a:off x="0" y="-38100"/>
              <a:ext cx="2342501" cy="391329"/>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2532980" y="1023851"/>
            <a:ext cx="1066700" cy="1071614"/>
            <a:chOff x="0" y="0"/>
            <a:chExt cx="280942" cy="282236"/>
          </a:xfrm>
        </p:grpSpPr>
        <p:sp>
          <p:nvSpPr>
            <p:cNvPr id="21" name="Freeform 21"/>
            <p:cNvSpPr/>
            <p:nvPr/>
          </p:nvSpPr>
          <p:spPr>
            <a:xfrm>
              <a:off x="0" y="0"/>
              <a:ext cx="280942" cy="282236"/>
            </a:xfrm>
            <a:custGeom>
              <a:avLst/>
              <a:gdLst/>
              <a:ahLst/>
              <a:cxnLst/>
              <a:rect l="l" t="t" r="r" b="b"/>
              <a:pathLst>
                <a:path w="280942" h="282236">
                  <a:moveTo>
                    <a:pt x="140471" y="0"/>
                  </a:moveTo>
                  <a:lnTo>
                    <a:pt x="140471" y="0"/>
                  </a:lnTo>
                  <a:cubicBezTo>
                    <a:pt x="177726" y="0"/>
                    <a:pt x="213455" y="14800"/>
                    <a:pt x="239799" y="41143"/>
                  </a:cubicBezTo>
                  <a:cubicBezTo>
                    <a:pt x="266142" y="67486"/>
                    <a:pt x="280942" y="103216"/>
                    <a:pt x="280942" y="140471"/>
                  </a:cubicBezTo>
                  <a:lnTo>
                    <a:pt x="280942" y="141765"/>
                  </a:lnTo>
                  <a:cubicBezTo>
                    <a:pt x="280942" y="179020"/>
                    <a:pt x="266142" y="214749"/>
                    <a:pt x="239799" y="241093"/>
                  </a:cubicBezTo>
                  <a:cubicBezTo>
                    <a:pt x="213455" y="267436"/>
                    <a:pt x="177726" y="282236"/>
                    <a:pt x="140471" y="282236"/>
                  </a:cubicBezTo>
                  <a:lnTo>
                    <a:pt x="140471" y="282236"/>
                  </a:lnTo>
                  <a:cubicBezTo>
                    <a:pt x="103216" y="282236"/>
                    <a:pt x="67486" y="267436"/>
                    <a:pt x="41143" y="241093"/>
                  </a:cubicBezTo>
                  <a:cubicBezTo>
                    <a:pt x="14800" y="214749"/>
                    <a:pt x="0" y="179020"/>
                    <a:pt x="0" y="141765"/>
                  </a:cubicBezTo>
                  <a:lnTo>
                    <a:pt x="0" y="140471"/>
                  </a:lnTo>
                  <a:cubicBezTo>
                    <a:pt x="0" y="103216"/>
                    <a:pt x="14800" y="67486"/>
                    <a:pt x="41143" y="41143"/>
                  </a:cubicBezTo>
                  <a:cubicBezTo>
                    <a:pt x="67486" y="14800"/>
                    <a:pt x="103216" y="0"/>
                    <a:pt x="140471" y="0"/>
                  </a:cubicBezTo>
                  <a:close/>
                </a:path>
              </a:pathLst>
            </a:custGeom>
            <a:solidFill>
              <a:srgbClr val="CB785D"/>
            </a:solidFill>
          </p:spPr>
        </p:sp>
        <p:sp>
          <p:nvSpPr>
            <p:cNvPr id="22" name="TextBox 22"/>
            <p:cNvSpPr txBox="1"/>
            <p:nvPr/>
          </p:nvSpPr>
          <p:spPr>
            <a:xfrm>
              <a:off x="0" y="-38100"/>
              <a:ext cx="280942" cy="320336"/>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p:cNvSpPr/>
          <p:nvPr/>
        </p:nvSpPr>
        <p:spPr>
          <a:xfrm>
            <a:off x="2732651" y="1225980"/>
            <a:ext cx="667357" cy="667357"/>
          </a:xfrm>
          <a:custGeom>
            <a:avLst/>
            <a:gdLst/>
            <a:ahLst/>
            <a:cxnLst/>
            <a:rect l="l" t="t" r="r" b="b"/>
            <a:pathLst>
              <a:path w="667357" h="667357">
                <a:moveTo>
                  <a:pt x="0" y="0"/>
                </a:moveTo>
                <a:lnTo>
                  <a:pt x="667357" y="0"/>
                </a:lnTo>
                <a:lnTo>
                  <a:pt x="667357" y="667357"/>
                </a:lnTo>
                <a:lnTo>
                  <a:pt x="0" y="66735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4" name="Freeform 24"/>
          <p:cNvSpPr/>
          <p:nvPr/>
        </p:nvSpPr>
        <p:spPr>
          <a:xfrm>
            <a:off x="628726" y="1244010"/>
            <a:ext cx="550013" cy="366446"/>
          </a:xfrm>
          <a:custGeom>
            <a:avLst/>
            <a:gdLst/>
            <a:ahLst/>
            <a:cxnLst/>
            <a:rect l="l" t="t" r="r" b="b"/>
            <a:pathLst>
              <a:path w="550013" h="366446">
                <a:moveTo>
                  <a:pt x="0" y="0"/>
                </a:moveTo>
                <a:lnTo>
                  <a:pt x="550013" y="0"/>
                </a:lnTo>
                <a:lnTo>
                  <a:pt x="550013" y="366447"/>
                </a:lnTo>
                <a:lnTo>
                  <a:pt x="0" y="36644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5" name="Freeform 25"/>
          <p:cNvSpPr/>
          <p:nvPr/>
        </p:nvSpPr>
        <p:spPr>
          <a:xfrm>
            <a:off x="628726" y="4885682"/>
            <a:ext cx="550013" cy="443010"/>
          </a:xfrm>
          <a:custGeom>
            <a:avLst/>
            <a:gdLst/>
            <a:ahLst/>
            <a:cxnLst/>
            <a:rect l="l" t="t" r="r" b="b"/>
            <a:pathLst>
              <a:path w="550013" h="443010">
                <a:moveTo>
                  <a:pt x="0" y="0"/>
                </a:moveTo>
                <a:lnTo>
                  <a:pt x="550013" y="0"/>
                </a:lnTo>
                <a:lnTo>
                  <a:pt x="550013" y="443010"/>
                </a:lnTo>
                <a:lnTo>
                  <a:pt x="0" y="44301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nvGrpSpPr>
          <p:cNvPr id="26" name="Group 26"/>
          <p:cNvGrpSpPr/>
          <p:nvPr/>
        </p:nvGrpSpPr>
        <p:grpSpPr>
          <a:xfrm>
            <a:off x="8317415" y="3498466"/>
            <a:ext cx="8894184" cy="5135627"/>
            <a:chOff x="0" y="0"/>
            <a:chExt cx="2342501" cy="1352593"/>
          </a:xfrm>
        </p:grpSpPr>
        <p:sp>
          <p:nvSpPr>
            <p:cNvPr id="27" name="Freeform 27"/>
            <p:cNvSpPr/>
            <p:nvPr/>
          </p:nvSpPr>
          <p:spPr>
            <a:xfrm>
              <a:off x="0" y="0"/>
              <a:ext cx="2342501" cy="1352593"/>
            </a:xfrm>
            <a:custGeom>
              <a:avLst/>
              <a:gdLst/>
              <a:ahLst/>
              <a:cxnLst/>
              <a:rect l="l" t="t" r="r" b="b"/>
              <a:pathLst>
                <a:path w="2342501" h="1352593">
                  <a:moveTo>
                    <a:pt x="26113" y="0"/>
                  </a:moveTo>
                  <a:lnTo>
                    <a:pt x="2316388" y="0"/>
                  </a:lnTo>
                  <a:cubicBezTo>
                    <a:pt x="2330810" y="0"/>
                    <a:pt x="2342501" y="11691"/>
                    <a:pt x="2342501" y="26113"/>
                  </a:cubicBezTo>
                  <a:lnTo>
                    <a:pt x="2342501" y="1326480"/>
                  </a:lnTo>
                  <a:cubicBezTo>
                    <a:pt x="2342501" y="1333406"/>
                    <a:pt x="2339750" y="1340048"/>
                    <a:pt x="2334853" y="1344945"/>
                  </a:cubicBezTo>
                  <a:cubicBezTo>
                    <a:pt x="2329955" y="1349842"/>
                    <a:pt x="2323313" y="1352593"/>
                    <a:pt x="2316388" y="1352593"/>
                  </a:cubicBezTo>
                  <a:lnTo>
                    <a:pt x="26113" y="1352593"/>
                  </a:lnTo>
                  <a:cubicBezTo>
                    <a:pt x="11691" y="1352593"/>
                    <a:pt x="0" y="1340902"/>
                    <a:pt x="0" y="1326480"/>
                  </a:cubicBezTo>
                  <a:lnTo>
                    <a:pt x="0" y="26113"/>
                  </a:lnTo>
                  <a:cubicBezTo>
                    <a:pt x="0" y="11691"/>
                    <a:pt x="11691" y="0"/>
                    <a:pt x="26113" y="0"/>
                  </a:cubicBezTo>
                  <a:close/>
                </a:path>
              </a:pathLst>
            </a:custGeom>
            <a:solidFill>
              <a:srgbClr val="9EA7FA"/>
            </a:solidFill>
          </p:spPr>
        </p:sp>
        <p:sp>
          <p:nvSpPr>
            <p:cNvPr id="28" name="TextBox 28"/>
            <p:cNvSpPr txBox="1"/>
            <p:nvPr/>
          </p:nvSpPr>
          <p:spPr>
            <a:xfrm>
              <a:off x="0" y="-38100"/>
              <a:ext cx="2342501" cy="1390693"/>
            </a:xfrm>
            <a:prstGeom prst="rect">
              <a:avLst/>
            </a:prstGeom>
          </p:spPr>
          <p:txBody>
            <a:bodyPr lIns="50800" tIns="50800" rIns="50800" bIns="50800" rtlCol="0" anchor="ctr"/>
            <a:lstStyle/>
            <a:p>
              <a:pPr algn="ctr">
                <a:lnSpc>
                  <a:spcPts val="2659"/>
                </a:lnSpc>
                <a:spcBef>
                  <a:spcPct val="0"/>
                </a:spcBef>
              </a:pPr>
              <a:endParaRPr/>
            </a:p>
          </p:txBody>
        </p:sp>
      </p:grpSp>
      <p:grpSp>
        <p:nvGrpSpPr>
          <p:cNvPr id="29" name="Group 29"/>
          <p:cNvGrpSpPr/>
          <p:nvPr/>
        </p:nvGrpSpPr>
        <p:grpSpPr>
          <a:xfrm>
            <a:off x="484820" y="5956555"/>
            <a:ext cx="1387838" cy="961005"/>
            <a:chOff x="0" y="0"/>
            <a:chExt cx="365521" cy="253104"/>
          </a:xfrm>
        </p:grpSpPr>
        <p:sp>
          <p:nvSpPr>
            <p:cNvPr id="30" name="Freeform 30"/>
            <p:cNvSpPr/>
            <p:nvPr/>
          </p:nvSpPr>
          <p:spPr>
            <a:xfrm>
              <a:off x="0" y="0"/>
              <a:ext cx="365521" cy="253104"/>
            </a:xfrm>
            <a:custGeom>
              <a:avLst/>
              <a:gdLst/>
              <a:ahLst/>
              <a:cxnLst/>
              <a:rect l="l" t="t" r="r" b="b"/>
              <a:pathLst>
                <a:path w="365521" h="253104">
                  <a:moveTo>
                    <a:pt x="126552" y="0"/>
                  </a:moveTo>
                  <a:lnTo>
                    <a:pt x="238969" y="0"/>
                  </a:lnTo>
                  <a:cubicBezTo>
                    <a:pt x="308862" y="0"/>
                    <a:pt x="365521" y="56659"/>
                    <a:pt x="365521" y="126552"/>
                  </a:cubicBezTo>
                  <a:lnTo>
                    <a:pt x="365521" y="126552"/>
                  </a:lnTo>
                  <a:cubicBezTo>
                    <a:pt x="365521" y="196445"/>
                    <a:pt x="308862" y="253104"/>
                    <a:pt x="238969" y="253104"/>
                  </a:cubicBezTo>
                  <a:lnTo>
                    <a:pt x="126552" y="253104"/>
                  </a:lnTo>
                  <a:cubicBezTo>
                    <a:pt x="56659" y="253104"/>
                    <a:pt x="0" y="196445"/>
                    <a:pt x="0" y="126552"/>
                  </a:cubicBezTo>
                  <a:lnTo>
                    <a:pt x="0" y="126552"/>
                  </a:lnTo>
                  <a:cubicBezTo>
                    <a:pt x="0" y="56659"/>
                    <a:pt x="56659" y="0"/>
                    <a:pt x="126552" y="0"/>
                  </a:cubicBezTo>
                  <a:close/>
                </a:path>
              </a:pathLst>
            </a:custGeom>
            <a:solidFill>
              <a:srgbClr val="FFEEEA"/>
            </a:solidFill>
          </p:spPr>
        </p:sp>
        <p:sp>
          <p:nvSpPr>
            <p:cNvPr id="31" name="TextBox 31"/>
            <p:cNvSpPr txBox="1"/>
            <p:nvPr/>
          </p:nvSpPr>
          <p:spPr>
            <a:xfrm>
              <a:off x="0" y="-38100"/>
              <a:ext cx="365521" cy="291204"/>
            </a:xfrm>
            <a:prstGeom prst="rect">
              <a:avLst/>
            </a:prstGeom>
          </p:spPr>
          <p:txBody>
            <a:bodyPr lIns="50800" tIns="50800" rIns="50800" bIns="50800" rtlCol="0" anchor="ctr"/>
            <a:lstStyle/>
            <a:p>
              <a:pPr algn="ctr">
                <a:lnSpc>
                  <a:spcPts val="2659"/>
                </a:lnSpc>
                <a:spcBef>
                  <a:spcPct val="0"/>
                </a:spcBef>
              </a:pPr>
              <a:endParaRPr/>
            </a:p>
          </p:txBody>
        </p:sp>
      </p:grpSp>
      <p:sp>
        <p:nvSpPr>
          <p:cNvPr id="32" name="Freeform 32"/>
          <p:cNvSpPr/>
          <p:nvPr/>
        </p:nvSpPr>
        <p:spPr>
          <a:xfrm>
            <a:off x="628726" y="6081167"/>
            <a:ext cx="550013" cy="711782"/>
          </a:xfrm>
          <a:custGeom>
            <a:avLst/>
            <a:gdLst/>
            <a:ahLst/>
            <a:cxnLst/>
            <a:rect l="l" t="t" r="r" b="b"/>
            <a:pathLst>
              <a:path w="550013" h="711782">
                <a:moveTo>
                  <a:pt x="0" y="0"/>
                </a:moveTo>
                <a:lnTo>
                  <a:pt x="550013" y="0"/>
                </a:lnTo>
                <a:lnTo>
                  <a:pt x="550013" y="711782"/>
                </a:lnTo>
                <a:lnTo>
                  <a:pt x="0" y="71178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33" name="TextBox 33"/>
          <p:cNvSpPr txBox="1"/>
          <p:nvPr/>
        </p:nvSpPr>
        <p:spPr>
          <a:xfrm>
            <a:off x="8317415" y="8119744"/>
            <a:ext cx="1304495" cy="514350"/>
          </a:xfrm>
          <a:prstGeom prst="rect">
            <a:avLst/>
          </a:prstGeom>
        </p:spPr>
        <p:txBody>
          <a:bodyPr lIns="0" tIns="0" rIns="0" bIns="0" rtlCol="0" anchor="t">
            <a:spAutoFit/>
          </a:bodyPr>
          <a:lstStyle/>
          <a:p>
            <a:pPr>
              <a:lnSpc>
                <a:spcPts val="3000"/>
              </a:lnSpc>
            </a:pPr>
            <a:r>
              <a:rPr lang="en-US" sz="6000">
                <a:solidFill>
                  <a:srgbClr val="9EA7FA"/>
                </a:solidFill>
                <a:latin typeface="Open Sans Bold"/>
              </a:rPr>
              <a:t>02</a:t>
            </a:r>
          </a:p>
        </p:txBody>
      </p:sp>
      <p:sp>
        <p:nvSpPr>
          <p:cNvPr id="34" name="Freeform 34"/>
          <p:cNvSpPr/>
          <p:nvPr/>
        </p:nvSpPr>
        <p:spPr>
          <a:xfrm>
            <a:off x="8969663" y="3747089"/>
            <a:ext cx="7936191" cy="4638382"/>
          </a:xfrm>
          <a:custGeom>
            <a:avLst/>
            <a:gdLst/>
            <a:ahLst/>
            <a:cxnLst/>
            <a:rect l="l" t="t" r="r" b="b"/>
            <a:pathLst>
              <a:path w="7936191" h="4638382">
                <a:moveTo>
                  <a:pt x="0" y="0"/>
                </a:moveTo>
                <a:lnTo>
                  <a:pt x="7936190" y="0"/>
                </a:lnTo>
                <a:lnTo>
                  <a:pt x="7936190" y="4638382"/>
                </a:lnTo>
                <a:lnTo>
                  <a:pt x="0" y="4638382"/>
                </a:lnTo>
                <a:lnTo>
                  <a:pt x="0" y="0"/>
                </a:lnTo>
                <a:close/>
              </a:path>
            </a:pathLst>
          </a:custGeom>
          <a:blipFill>
            <a:blip r:embed="rId22"/>
            <a:stretch>
              <a:fillRect/>
            </a:stretch>
          </a:blipFill>
        </p:spPr>
      </p:sp>
      <p:sp>
        <p:nvSpPr>
          <p:cNvPr id="35" name="Freeform 35"/>
          <p:cNvSpPr/>
          <p:nvPr/>
        </p:nvSpPr>
        <p:spPr>
          <a:xfrm>
            <a:off x="2285421" y="3886150"/>
            <a:ext cx="6271479" cy="4390035"/>
          </a:xfrm>
          <a:custGeom>
            <a:avLst/>
            <a:gdLst/>
            <a:ahLst/>
            <a:cxnLst/>
            <a:rect l="l" t="t" r="r" b="b"/>
            <a:pathLst>
              <a:path w="6271479" h="4390035">
                <a:moveTo>
                  <a:pt x="0" y="0"/>
                </a:moveTo>
                <a:lnTo>
                  <a:pt x="6271479" y="0"/>
                </a:lnTo>
                <a:lnTo>
                  <a:pt x="6271479" y="4390035"/>
                </a:lnTo>
                <a:lnTo>
                  <a:pt x="0" y="4390035"/>
                </a:lnTo>
                <a:lnTo>
                  <a:pt x="0" y="0"/>
                </a:lnTo>
                <a:close/>
              </a:path>
            </a:pathLst>
          </a:custGeom>
          <a:blipFill>
            <a:blip r:embed="rId23"/>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EEEA"/>
        </a:solidFill>
        <a:effectLst/>
      </p:bgPr>
    </p:bg>
    <p:spTree>
      <p:nvGrpSpPr>
        <p:cNvPr id="1" name=""/>
        <p:cNvGrpSpPr/>
        <p:nvPr/>
      </p:nvGrpSpPr>
      <p:grpSpPr>
        <a:xfrm>
          <a:off x="0" y="0"/>
          <a:ext cx="0" cy="0"/>
          <a:chOff x="0" y="0"/>
          <a:chExt cx="0" cy="0"/>
        </a:xfrm>
      </p:grpSpPr>
      <p:grpSp>
        <p:nvGrpSpPr>
          <p:cNvPr id="2" name="Group 2"/>
          <p:cNvGrpSpPr/>
          <p:nvPr/>
        </p:nvGrpSpPr>
        <p:grpSpPr>
          <a:xfrm>
            <a:off x="209814" y="167020"/>
            <a:ext cx="2323166" cy="9952960"/>
            <a:chOff x="0" y="0"/>
            <a:chExt cx="611863" cy="2621356"/>
          </a:xfrm>
        </p:grpSpPr>
        <p:sp>
          <p:nvSpPr>
            <p:cNvPr id="3" name="Freeform 3"/>
            <p:cNvSpPr/>
            <p:nvPr/>
          </p:nvSpPr>
          <p:spPr>
            <a:xfrm>
              <a:off x="0" y="0"/>
              <a:ext cx="611863" cy="2621356"/>
            </a:xfrm>
            <a:custGeom>
              <a:avLst/>
              <a:gdLst/>
              <a:ahLst/>
              <a:cxnLst/>
              <a:rect l="l" t="t" r="r" b="b"/>
              <a:pathLst>
                <a:path w="611863" h="2621356">
                  <a:moveTo>
                    <a:pt x="209947" y="0"/>
                  </a:moveTo>
                  <a:lnTo>
                    <a:pt x="401916" y="0"/>
                  </a:lnTo>
                  <a:cubicBezTo>
                    <a:pt x="457597" y="0"/>
                    <a:pt x="510998" y="22119"/>
                    <a:pt x="550371" y="61492"/>
                  </a:cubicBezTo>
                  <a:cubicBezTo>
                    <a:pt x="589743" y="100865"/>
                    <a:pt x="611863" y="154265"/>
                    <a:pt x="611863" y="209947"/>
                  </a:cubicBezTo>
                  <a:lnTo>
                    <a:pt x="611863" y="2411409"/>
                  </a:lnTo>
                  <a:cubicBezTo>
                    <a:pt x="611863" y="2527359"/>
                    <a:pt x="517866" y="2621356"/>
                    <a:pt x="401916" y="2621356"/>
                  </a:cubicBezTo>
                  <a:lnTo>
                    <a:pt x="209947" y="2621356"/>
                  </a:lnTo>
                  <a:cubicBezTo>
                    <a:pt x="93996" y="2621356"/>
                    <a:pt x="0" y="2527359"/>
                    <a:pt x="0" y="2411409"/>
                  </a:cubicBezTo>
                  <a:lnTo>
                    <a:pt x="0" y="209947"/>
                  </a:lnTo>
                  <a:cubicBezTo>
                    <a:pt x="0" y="93996"/>
                    <a:pt x="93996" y="0"/>
                    <a:pt x="209947" y="0"/>
                  </a:cubicBezTo>
                  <a:close/>
                </a:path>
              </a:pathLst>
            </a:custGeom>
            <a:solidFill>
              <a:srgbClr val="FF8C67"/>
            </a:solidFill>
          </p:spPr>
        </p:sp>
        <p:sp>
          <p:nvSpPr>
            <p:cNvPr id="4" name="TextBox 4"/>
            <p:cNvSpPr txBox="1"/>
            <p:nvPr/>
          </p:nvSpPr>
          <p:spPr>
            <a:xfrm>
              <a:off x="0" y="-38100"/>
              <a:ext cx="611863" cy="26594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97652" y="0"/>
            <a:ext cx="16967860" cy="10287000"/>
            <a:chOff x="0" y="0"/>
            <a:chExt cx="4468901" cy="2709333"/>
          </a:xfrm>
        </p:grpSpPr>
        <p:sp>
          <p:nvSpPr>
            <p:cNvPr id="6" name="Freeform 6"/>
            <p:cNvSpPr/>
            <p:nvPr/>
          </p:nvSpPr>
          <p:spPr>
            <a:xfrm>
              <a:off x="0" y="0"/>
              <a:ext cx="4468902" cy="2709333"/>
            </a:xfrm>
            <a:custGeom>
              <a:avLst/>
              <a:gdLst/>
              <a:ahLst/>
              <a:cxnLst/>
              <a:rect l="l" t="t" r="r" b="b"/>
              <a:pathLst>
                <a:path w="4468902" h="2709333">
                  <a:moveTo>
                    <a:pt x="28745" y="0"/>
                  </a:moveTo>
                  <a:lnTo>
                    <a:pt x="4440156" y="0"/>
                  </a:lnTo>
                  <a:cubicBezTo>
                    <a:pt x="4456032" y="0"/>
                    <a:pt x="4468902" y="12870"/>
                    <a:pt x="4468902" y="28745"/>
                  </a:cubicBezTo>
                  <a:lnTo>
                    <a:pt x="4468902" y="2680588"/>
                  </a:lnTo>
                  <a:cubicBezTo>
                    <a:pt x="4468902" y="2696464"/>
                    <a:pt x="4456032" y="2709333"/>
                    <a:pt x="4440156" y="2709333"/>
                  </a:cubicBezTo>
                  <a:lnTo>
                    <a:pt x="28745" y="2709333"/>
                  </a:lnTo>
                  <a:cubicBezTo>
                    <a:pt x="12870" y="2709333"/>
                    <a:pt x="0" y="2696464"/>
                    <a:pt x="0" y="2680588"/>
                  </a:cubicBezTo>
                  <a:lnTo>
                    <a:pt x="0" y="28745"/>
                  </a:lnTo>
                  <a:cubicBezTo>
                    <a:pt x="0" y="12870"/>
                    <a:pt x="12870" y="0"/>
                    <a:pt x="28745" y="0"/>
                  </a:cubicBezTo>
                  <a:close/>
                </a:path>
              </a:pathLst>
            </a:custGeom>
            <a:solidFill>
              <a:srgbClr val="FFEEEA"/>
            </a:solidFill>
          </p:spPr>
        </p:sp>
        <p:sp>
          <p:nvSpPr>
            <p:cNvPr id="7" name="TextBox 7"/>
            <p:cNvSpPr txBox="1"/>
            <p:nvPr/>
          </p:nvSpPr>
          <p:spPr>
            <a:xfrm>
              <a:off x="0" y="-38100"/>
              <a:ext cx="4468901"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8" name="Freeform 8"/>
          <p:cNvSpPr/>
          <p:nvPr/>
        </p:nvSpPr>
        <p:spPr>
          <a:xfrm>
            <a:off x="628726" y="2362932"/>
            <a:ext cx="550013" cy="467511"/>
          </a:xfrm>
          <a:custGeom>
            <a:avLst/>
            <a:gdLst/>
            <a:ahLst/>
            <a:cxnLst/>
            <a:rect l="l" t="t" r="r" b="b"/>
            <a:pathLst>
              <a:path w="550013" h="467511">
                <a:moveTo>
                  <a:pt x="0" y="0"/>
                </a:moveTo>
                <a:lnTo>
                  <a:pt x="550013" y="0"/>
                </a:lnTo>
                <a:lnTo>
                  <a:pt x="550013" y="467511"/>
                </a:lnTo>
                <a:lnTo>
                  <a:pt x="0" y="467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28726" y="358319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484820" y="4626684"/>
            <a:ext cx="1387838" cy="961005"/>
            <a:chOff x="0" y="0"/>
            <a:chExt cx="365521" cy="253104"/>
          </a:xfrm>
        </p:grpSpPr>
        <p:sp>
          <p:nvSpPr>
            <p:cNvPr id="11" name="Freeform 11"/>
            <p:cNvSpPr/>
            <p:nvPr/>
          </p:nvSpPr>
          <p:spPr>
            <a:xfrm>
              <a:off x="0" y="0"/>
              <a:ext cx="365521" cy="253104"/>
            </a:xfrm>
            <a:custGeom>
              <a:avLst/>
              <a:gdLst/>
              <a:ahLst/>
              <a:cxnLst/>
              <a:rect l="l" t="t" r="r" b="b"/>
              <a:pathLst>
                <a:path w="365521" h="253104">
                  <a:moveTo>
                    <a:pt x="126552" y="0"/>
                  </a:moveTo>
                  <a:lnTo>
                    <a:pt x="238969" y="0"/>
                  </a:lnTo>
                  <a:cubicBezTo>
                    <a:pt x="308862" y="0"/>
                    <a:pt x="365521" y="56659"/>
                    <a:pt x="365521" y="126552"/>
                  </a:cubicBezTo>
                  <a:lnTo>
                    <a:pt x="365521" y="126552"/>
                  </a:lnTo>
                  <a:cubicBezTo>
                    <a:pt x="365521" y="196445"/>
                    <a:pt x="308862" y="253104"/>
                    <a:pt x="238969" y="253104"/>
                  </a:cubicBezTo>
                  <a:lnTo>
                    <a:pt x="126552" y="253104"/>
                  </a:lnTo>
                  <a:cubicBezTo>
                    <a:pt x="56659" y="253104"/>
                    <a:pt x="0" y="196445"/>
                    <a:pt x="0" y="126552"/>
                  </a:cubicBezTo>
                  <a:lnTo>
                    <a:pt x="0" y="126552"/>
                  </a:lnTo>
                  <a:cubicBezTo>
                    <a:pt x="0" y="56659"/>
                    <a:pt x="56659" y="0"/>
                    <a:pt x="126552" y="0"/>
                  </a:cubicBezTo>
                  <a:close/>
                </a:path>
              </a:pathLst>
            </a:custGeom>
            <a:solidFill>
              <a:srgbClr val="FFEEEA"/>
            </a:solidFill>
          </p:spPr>
        </p:sp>
        <p:sp>
          <p:nvSpPr>
            <p:cNvPr id="12" name="TextBox 12"/>
            <p:cNvSpPr txBox="1"/>
            <p:nvPr/>
          </p:nvSpPr>
          <p:spPr>
            <a:xfrm>
              <a:off x="0" y="-38100"/>
              <a:ext cx="365521" cy="291204"/>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628726" y="4885682"/>
            <a:ext cx="550013" cy="443010"/>
          </a:xfrm>
          <a:custGeom>
            <a:avLst/>
            <a:gdLst/>
            <a:ahLst/>
            <a:cxnLst/>
            <a:rect l="l" t="t" r="r" b="b"/>
            <a:pathLst>
              <a:path w="550013" h="443010">
                <a:moveTo>
                  <a:pt x="0" y="0"/>
                </a:moveTo>
                <a:lnTo>
                  <a:pt x="550013" y="0"/>
                </a:lnTo>
                <a:lnTo>
                  <a:pt x="550013" y="443010"/>
                </a:lnTo>
                <a:lnTo>
                  <a:pt x="0" y="4430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628726" y="8847912"/>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628726" y="6081167"/>
            <a:ext cx="550013" cy="711782"/>
          </a:xfrm>
          <a:custGeom>
            <a:avLst/>
            <a:gdLst/>
            <a:ahLst/>
            <a:cxnLst/>
            <a:rect l="l" t="t" r="r" b="b"/>
            <a:pathLst>
              <a:path w="550013" h="711782">
                <a:moveTo>
                  <a:pt x="0" y="0"/>
                </a:moveTo>
                <a:lnTo>
                  <a:pt x="550013" y="0"/>
                </a:lnTo>
                <a:lnTo>
                  <a:pt x="550013" y="711782"/>
                </a:lnTo>
                <a:lnTo>
                  <a:pt x="0" y="7117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628726" y="754542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7" name="Group 17"/>
          <p:cNvGrpSpPr/>
          <p:nvPr/>
        </p:nvGrpSpPr>
        <p:grpSpPr>
          <a:xfrm>
            <a:off x="2366439" y="889075"/>
            <a:ext cx="8894184" cy="1341166"/>
            <a:chOff x="0" y="0"/>
            <a:chExt cx="2342501" cy="353229"/>
          </a:xfrm>
        </p:grpSpPr>
        <p:sp>
          <p:nvSpPr>
            <p:cNvPr id="18" name="Freeform 18"/>
            <p:cNvSpPr/>
            <p:nvPr/>
          </p:nvSpPr>
          <p:spPr>
            <a:xfrm>
              <a:off x="0" y="0"/>
              <a:ext cx="2342501" cy="353229"/>
            </a:xfrm>
            <a:custGeom>
              <a:avLst/>
              <a:gdLst/>
              <a:ahLst/>
              <a:cxnLst/>
              <a:rect l="l" t="t" r="r" b="b"/>
              <a:pathLst>
                <a:path w="2342501" h="353229">
                  <a:moveTo>
                    <a:pt x="26113" y="0"/>
                  </a:moveTo>
                  <a:lnTo>
                    <a:pt x="2316388" y="0"/>
                  </a:lnTo>
                  <a:cubicBezTo>
                    <a:pt x="2330810" y="0"/>
                    <a:pt x="2342501" y="11691"/>
                    <a:pt x="2342501" y="26113"/>
                  </a:cubicBezTo>
                  <a:lnTo>
                    <a:pt x="2342501" y="327115"/>
                  </a:lnTo>
                  <a:cubicBezTo>
                    <a:pt x="2342501" y="334041"/>
                    <a:pt x="2339750" y="340683"/>
                    <a:pt x="2334853" y="345580"/>
                  </a:cubicBezTo>
                  <a:cubicBezTo>
                    <a:pt x="2329955" y="350478"/>
                    <a:pt x="2323313" y="353229"/>
                    <a:pt x="2316388" y="353229"/>
                  </a:cubicBezTo>
                  <a:lnTo>
                    <a:pt x="26113" y="353229"/>
                  </a:lnTo>
                  <a:cubicBezTo>
                    <a:pt x="11691" y="353229"/>
                    <a:pt x="0" y="341537"/>
                    <a:pt x="0" y="327115"/>
                  </a:cubicBezTo>
                  <a:lnTo>
                    <a:pt x="0" y="26113"/>
                  </a:lnTo>
                  <a:cubicBezTo>
                    <a:pt x="0" y="11691"/>
                    <a:pt x="11691" y="0"/>
                    <a:pt x="26113" y="0"/>
                  </a:cubicBezTo>
                  <a:close/>
                </a:path>
              </a:pathLst>
            </a:custGeom>
            <a:solidFill>
              <a:srgbClr val="FFFFFF"/>
            </a:solidFill>
          </p:spPr>
        </p:sp>
        <p:sp>
          <p:nvSpPr>
            <p:cNvPr id="19" name="TextBox 19"/>
            <p:cNvSpPr txBox="1"/>
            <p:nvPr/>
          </p:nvSpPr>
          <p:spPr>
            <a:xfrm>
              <a:off x="0" y="-38100"/>
              <a:ext cx="2342501" cy="391329"/>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2532980" y="1023851"/>
            <a:ext cx="1066700" cy="1071614"/>
            <a:chOff x="0" y="0"/>
            <a:chExt cx="280942" cy="282236"/>
          </a:xfrm>
        </p:grpSpPr>
        <p:sp>
          <p:nvSpPr>
            <p:cNvPr id="21" name="Freeform 21"/>
            <p:cNvSpPr/>
            <p:nvPr/>
          </p:nvSpPr>
          <p:spPr>
            <a:xfrm>
              <a:off x="0" y="0"/>
              <a:ext cx="280942" cy="282236"/>
            </a:xfrm>
            <a:custGeom>
              <a:avLst/>
              <a:gdLst/>
              <a:ahLst/>
              <a:cxnLst/>
              <a:rect l="l" t="t" r="r" b="b"/>
              <a:pathLst>
                <a:path w="280942" h="282236">
                  <a:moveTo>
                    <a:pt x="140471" y="0"/>
                  </a:moveTo>
                  <a:lnTo>
                    <a:pt x="140471" y="0"/>
                  </a:lnTo>
                  <a:cubicBezTo>
                    <a:pt x="177726" y="0"/>
                    <a:pt x="213455" y="14800"/>
                    <a:pt x="239799" y="41143"/>
                  </a:cubicBezTo>
                  <a:cubicBezTo>
                    <a:pt x="266142" y="67486"/>
                    <a:pt x="280942" y="103216"/>
                    <a:pt x="280942" y="140471"/>
                  </a:cubicBezTo>
                  <a:lnTo>
                    <a:pt x="280942" y="141765"/>
                  </a:lnTo>
                  <a:cubicBezTo>
                    <a:pt x="280942" y="179020"/>
                    <a:pt x="266142" y="214749"/>
                    <a:pt x="239799" y="241093"/>
                  </a:cubicBezTo>
                  <a:cubicBezTo>
                    <a:pt x="213455" y="267436"/>
                    <a:pt x="177726" y="282236"/>
                    <a:pt x="140471" y="282236"/>
                  </a:cubicBezTo>
                  <a:lnTo>
                    <a:pt x="140471" y="282236"/>
                  </a:lnTo>
                  <a:cubicBezTo>
                    <a:pt x="103216" y="282236"/>
                    <a:pt x="67486" y="267436"/>
                    <a:pt x="41143" y="241093"/>
                  </a:cubicBezTo>
                  <a:cubicBezTo>
                    <a:pt x="14800" y="214749"/>
                    <a:pt x="0" y="179020"/>
                    <a:pt x="0" y="141765"/>
                  </a:cubicBezTo>
                  <a:lnTo>
                    <a:pt x="0" y="140471"/>
                  </a:lnTo>
                  <a:cubicBezTo>
                    <a:pt x="0" y="103216"/>
                    <a:pt x="14800" y="67486"/>
                    <a:pt x="41143" y="41143"/>
                  </a:cubicBezTo>
                  <a:cubicBezTo>
                    <a:pt x="67486" y="14800"/>
                    <a:pt x="103216" y="0"/>
                    <a:pt x="140471" y="0"/>
                  </a:cubicBezTo>
                  <a:close/>
                </a:path>
              </a:pathLst>
            </a:custGeom>
            <a:solidFill>
              <a:srgbClr val="CB785D"/>
            </a:solidFill>
          </p:spPr>
        </p:sp>
        <p:sp>
          <p:nvSpPr>
            <p:cNvPr id="22" name="TextBox 22"/>
            <p:cNvSpPr txBox="1"/>
            <p:nvPr/>
          </p:nvSpPr>
          <p:spPr>
            <a:xfrm>
              <a:off x="0" y="-38100"/>
              <a:ext cx="280942" cy="320336"/>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p:cNvSpPr/>
          <p:nvPr/>
        </p:nvSpPr>
        <p:spPr>
          <a:xfrm>
            <a:off x="2732651" y="1225980"/>
            <a:ext cx="667357" cy="667357"/>
          </a:xfrm>
          <a:custGeom>
            <a:avLst/>
            <a:gdLst/>
            <a:ahLst/>
            <a:cxnLst/>
            <a:rect l="l" t="t" r="r" b="b"/>
            <a:pathLst>
              <a:path w="667357" h="667357">
                <a:moveTo>
                  <a:pt x="0" y="0"/>
                </a:moveTo>
                <a:lnTo>
                  <a:pt x="667357" y="0"/>
                </a:lnTo>
                <a:lnTo>
                  <a:pt x="667357" y="667357"/>
                </a:lnTo>
                <a:lnTo>
                  <a:pt x="0" y="66735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4" name="Freeform 24"/>
          <p:cNvSpPr/>
          <p:nvPr/>
        </p:nvSpPr>
        <p:spPr>
          <a:xfrm>
            <a:off x="6668486" y="8190932"/>
            <a:ext cx="6826192" cy="2134736"/>
          </a:xfrm>
          <a:custGeom>
            <a:avLst/>
            <a:gdLst/>
            <a:ahLst/>
            <a:cxnLst/>
            <a:rect l="l" t="t" r="r" b="b"/>
            <a:pathLst>
              <a:path w="6826192" h="2134736">
                <a:moveTo>
                  <a:pt x="0" y="0"/>
                </a:moveTo>
                <a:lnTo>
                  <a:pt x="6826192" y="0"/>
                </a:lnTo>
                <a:lnTo>
                  <a:pt x="6826192" y="2134736"/>
                </a:lnTo>
                <a:lnTo>
                  <a:pt x="0" y="213473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5" name="Freeform 25"/>
          <p:cNvSpPr/>
          <p:nvPr/>
        </p:nvSpPr>
        <p:spPr>
          <a:xfrm>
            <a:off x="628726" y="1244010"/>
            <a:ext cx="550013" cy="366446"/>
          </a:xfrm>
          <a:custGeom>
            <a:avLst/>
            <a:gdLst/>
            <a:ahLst/>
            <a:cxnLst/>
            <a:rect l="l" t="t" r="r" b="b"/>
            <a:pathLst>
              <a:path w="550013" h="366446">
                <a:moveTo>
                  <a:pt x="0" y="0"/>
                </a:moveTo>
                <a:lnTo>
                  <a:pt x="550013" y="0"/>
                </a:lnTo>
                <a:lnTo>
                  <a:pt x="550013" y="366447"/>
                </a:lnTo>
                <a:lnTo>
                  <a:pt x="0" y="36644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6" name="Freeform 26"/>
          <p:cNvSpPr/>
          <p:nvPr/>
        </p:nvSpPr>
        <p:spPr>
          <a:xfrm>
            <a:off x="6813531" y="2445530"/>
            <a:ext cx="5007805" cy="7271275"/>
          </a:xfrm>
          <a:custGeom>
            <a:avLst/>
            <a:gdLst/>
            <a:ahLst/>
            <a:cxnLst/>
            <a:rect l="l" t="t" r="r" b="b"/>
            <a:pathLst>
              <a:path w="5007805" h="7271275">
                <a:moveTo>
                  <a:pt x="0" y="0"/>
                </a:moveTo>
                <a:lnTo>
                  <a:pt x="5007805" y="0"/>
                </a:lnTo>
                <a:lnTo>
                  <a:pt x="5007805" y="7271275"/>
                </a:lnTo>
                <a:lnTo>
                  <a:pt x="0" y="7271275"/>
                </a:lnTo>
                <a:lnTo>
                  <a:pt x="0" y="0"/>
                </a:lnTo>
                <a:close/>
              </a:path>
            </a:pathLst>
          </a:custGeom>
          <a:blipFill>
            <a:blip r:embed="rId20"/>
            <a:stretch>
              <a:fillRect/>
            </a:stretch>
          </a:blipFill>
        </p:spPr>
      </p:sp>
      <p:sp>
        <p:nvSpPr>
          <p:cNvPr id="27" name="TextBox 27"/>
          <p:cNvSpPr txBox="1"/>
          <p:nvPr/>
        </p:nvSpPr>
        <p:spPr>
          <a:xfrm>
            <a:off x="4022589" y="1502508"/>
            <a:ext cx="6058993" cy="514350"/>
          </a:xfrm>
          <a:prstGeom prst="rect">
            <a:avLst/>
          </a:prstGeom>
        </p:spPr>
        <p:txBody>
          <a:bodyPr lIns="0" tIns="0" rIns="0" bIns="0" rtlCol="0" anchor="t">
            <a:spAutoFit/>
          </a:bodyPr>
          <a:lstStyle/>
          <a:p>
            <a:pPr>
              <a:lnSpc>
                <a:spcPts val="3000"/>
              </a:lnSpc>
            </a:pPr>
            <a:r>
              <a:rPr lang="en-US" sz="6000">
                <a:solidFill>
                  <a:srgbClr val="CB785D"/>
                </a:solidFill>
                <a:latin typeface="Open Sans Bold"/>
              </a:rPr>
              <a:t>ЗАВДАННЯ 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EEEA"/>
        </a:solidFill>
        <a:effectLst/>
      </p:bgPr>
    </p:bg>
    <p:spTree>
      <p:nvGrpSpPr>
        <p:cNvPr id="1" name=""/>
        <p:cNvGrpSpPr/>
        <p:nvPr/>
      </p:nvGrpSpPr>
      <p:grpSpPr>
        <a:xfrm>
          <a:off x="0" y="0"/>
          <a:ext cx="0" cy="0"/>
          <a:chOff x="0" y="0"/>
          <a:chExt cx="0" cy="0"/>
        </a:xfrm>
      </p:grpSpPr>
      <p:grpSp>
        <p:nvGrpSpPr>
          <p:cNvPr id="2" name="Group 2"/>
          <p:cNvGrpSpPr/>
          <p:nvPr/>
        </p:nvGrpSpPr>
        <p:grpSpPr>
          <a:xfrm>
            <a:off x="209814" y="167020"/>
            <a:ext cx="2323166" cy="9952960"/>
            <a:chOff x="0" y="0"/>
            <a:chExt cx="611863" cy="2621356"/>
          </a:xfrm>
        </p:grpSpPr>
        <p:sp>
          <p:nvSpPr>
            <p:cNvPr id="3" name="Freeform 3"/>
            <p:cNvSpPr/>
            <p:nvPr/>
          </p:nvSpPr>
          <p:spPr>
            <a:xfrm>
              <a:off x="0" y="0"/>
              <a:ext cx="611863" cy="2621356"/>
            </a:xfrm>
            <a:custGeom>
              <a:avLst/>
              <a:gdLst/>
              <a:ahLst/>
              <a:cxnLst/>
              <a:rect l="l" t="t" r="r" b="b"/>
              <a:pathLst>
                <a:path w="611863" h="2621356">
                  <a:moveTo>
                    <a:pt x="209947" y="0"/>
                  </a:moveTo>
                  <a:lnTo>
                    <a:pt x="401916" y="0"/>
                  </a:lnTo>
                  <a:cubicBezTo>
                    <a:pt x="457597" y="0"/>
                    <a:pt x="510998" y="22119"/>
                    <a:pt x="550371" y="61492"/>
                  </a:cubicBezTo>
                  <a:cubicBezTo>
                    <a:pt x="589743" y="100865"/>
                    <a:pt x="611863" y="154265"/>
                    <a:pt x="611863" y="209947"/>
                  </a:cubicBezTo>
                  <a:lnTo>
                    <a:pt x="611863" y="2411409"/>
                  </a:lnTo>
                  <a:cubicBezTo>
                    <a:pt x="611863" y="2527359"/>
                    <a:pt x="517866" y="2621356"/>
                    <a:pt x="401916" y="2621356"/>
                  </a:cubicBezTo>
                  <a:lnTo>
                    <a:pt x="209947" y="2621356"/>
                  </a:lnTo>
                  <a:cubicBezTo>
                    <a:pt x="93996" y="2621356"/>
                    <a:pt x="0" y="2527359"/>
                    <a:pt x="0" y="2411409"/>
                  </a:cubicBezTo>
                  <a:lnTo>
                    <a:pt x="0" y="209947"/>
                  </a:lnTo>
                  <a:cubicBezTo>
                    <a:pt x="0" y="93996"/>
                    <a:pt x="93996" y="0"/>
                    <a:pt x="209947" y="0"/>
                  </a:cubicBezTo>
                  <a:close/>
                </a:path>
              </a:pathLst>
            </a:custGeom>
            <a:solidFill>
              <a:srgbClr val="FF8C67"/>
            </a:solidFill>
          </p:spPr>
        </p:sp>
        <p:sp>
          <p:nvSpPr>
            <p:cNvPr id="4" name="TextBox 4"/>
            <p:cNvSpPr txBox="1"/>
            <p:nvPr/>
          </p:nvSpPr>
          <p:spPr>
            <a:xfrm>
              <a:off x="0" y="-38100"/>
              <a:ext cx="611863" cy="26594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97652" y="0"/>
            <a:ext cx="16967860" cy="10287000"/>
            <a:chOff x="0" y="0"/>
            <a:chExt cx="4468901" cy="2709333"/>
          </a:xfrm>
        </p:grpSpPr>
        <p:sp>
          <p:nvSpPr>
            <p:cNvPr id="6" name="Freeform 6"/>
            <p:cNvSpPr/>
            <p:nvPr/>
          </p:nvSpPr>
          <p:spPr>
            <a:xfrm>
              <a:off x="0" y="0"/>
              <a:ext cx="4468902" cy="2709333"/>
            </a:xfrm>
            <a:custGeom>
              <a:avLst/>
              <a:gdLst/>
              <a:ahLst/>
              <a:cxnLst/>
              <a:rect l="l" t="t" r="r" b="b"/>
              <a:pathLst>
                <a:path w="4468902" h="2709333">
                  <a:moveTo>
                    <a:pt x="28745" y="0"/>
                  </a:moveTo>
                  <a:lnTo>
                    <a:pt x="4440156" y="0"/>
                  </a:lnTo>
                  <a:cubicBezTo>
                    <a:pt x="4456032" y="0"/>
                    <a:pt x="4468902" y="12870"/>
                    <a:pt x="4468902" y="28745"/>
                  </a:cubicBezTo>
                  <a:lnTo>
                    <a:pt x="4468902" y="2680588"/>
                  </a:lnTo>
                  <a:cubicBezTo>
                    <a:pt x="4468902" y="2696464"/>
                    <a:pt x="4456032" y="2709333"/>
                    <a:pt x="4440156" y="2709333"/>
                  </a:cubicBezTo>
                  <a:lnTo>
                    <a:pt x="28745" y="2709333"/>
                  </a:lnTo>
                  <a:cubicBezTo>
                    <a:pt x="12870" y="2709333"/>
                    <a:pt x="0" y="2696464"/>
                    <a:pt x="0" y="2680588"/>
                  </a:cubicBezTo>
                  <a:lnTo>
                    <a:pt x="0" y="28745"/>
                  </a:lnTo>
                  <a:cubicBezTo>
                    <a:pt x="0" y="12870"/>
                    <a:pt x="12870" y="0"/>
                    <a:pt x="28745" y="0"/>
                  </a:cubicBezTo>
                  <a:close/>
                </a:path>
              </a:pathLst>
            </a:custGeom>
            <a:solidFill>
              <a:srgbClr val="FFEEEA"/>
            </a:solidFill>
          </p:spPr>
        </p:sp>
        <p:sp>
          <p:nvSpPr>
            <p:cNvPr id="7" name="TextBox 7"/>
            <p:cNvSpPr txBox="1"/>
            <p:nvPr/>
          </p:nvSpPr>
          <p:spPr>
            <a:xfrm>
              <a:off x="0" y="-38100"/>
              <a:ext cx="4468901"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grpSp>
        <p:nvGrpSpPr>
          <p:cNvPr id="8" name="Group 8"/>
          <p:cNvGrpSpPr/>
          <p:nvPr/>
        </p:nvGrpSpPr>
        <p:grpSpPr>
          <a:xfrm>
            <a:off x="2366439" y="2830443"/>
            <a:ext cx="15415658" cy="6427857"/>
            <a:chOff x="0" y="0"/>
            <a:chExt cx="4060091" cy="1692934"/>
          </a:xfrm>
        </p:grpSpPr>
        <p:sp>
          <p:nvSpPr>
            <p:cNvPr id="9" name="Freeform 9"/>
            <p:cNvSpPr/>
            <p:nvPr/>
          </p:nvSpPr>
          <p:spPr>
            <a:xfrm>
              <a:off x="0" y="0"/>
              <a:ext cx="4060091" cy="1692934"/>
            </a:xfrm>
            <a:custGeom>
              <a:avLst/>
              <a:gdLst/>
              <a:ahLst/>
              <a:cxnLst/>
              <a:rect l="l" t="t" r="r" b="b"/>
              <a:pathLst>
                <a:path w="4060091" h="1692934">
                  <a:moveTo>
                    <a:pt x="15066" y="0"/>
                  </a:moveTo>
                  <a:lnTo>
                    <a:pt x="4045024" y="0"/>
                  </a:lnTo>
                  <a:cubicBezTo>
                    <a:pt x="4049020" y="0"/>
                    <a:pt x="4052853" y="1587"/>
                    <a:pt x="4055678" y="4413"/>
                  </a:cubicBezTo>
                  <a:cubicBezTo>
                    <a:pt x="4058503" y="7238"/>
                    <a:pt x="4060091" y="11071"/>
                    <a:pt x="4060091" y="15066"/>
                  </a:cubicBezTo>
                  <a:lnTo>
                    <a:pt x="4060091" y="1677867"/>
                  </a:lnTo>
                  <a:cubicBezTo>
                    <a:pt x="4060091" y="1681863"/>
                    <a:pt x="4058503" y="1685695"/>
                    <a:pt x="4055678" y="1688521"/>
                  </a:cubicBezTo>
                  <a:cubicBezTo>
                    <a:pt x="4052853" y="1691346"/>
                    <a:pt x="4049020" y="1692934"/>
                    <a:pt x="4045024" y="1692934"/>
                  </a:cubicBezTo>
                  <a:lnTo>
                    <a:pt x="15066" y="1692934"/>
                  </a:lnTo>
                  <a:cubicBezTo>
                    <a:pt x="11071" y="1692934"/>
                    <a:pt x="7238" y="1691346"/>
                    <a:pt x="4413" y="1688521"/>
                  </a:cubicBezTo>
                  <a:cubicBezTo>
                    <a:pt x="1587" y="1685695"/>
                    <a:pt x="0" y="1681863"/>
                    <a:pt x="0" y="1677867"/>
                  </a:cubicBezTo>
                  <a:lnTo>
                    <a:pt x="0" y="15066"/>
                  </a:lnTo>
                  <a:cubicBezTo>
                    <a:pt x="0" y="11071"/>
                    <a:pt x="1587" y="7238"/>
                    <a:pt x="4413" y="4413"/>
                  </a:cubicBezTo>
                  <a:cubicBezTo>
                    <a:pt x="7238" y="1587"/>
                    <a:pt x="11071" y="0"/>
                    <a:pt x="15066" y="0"/>
                  </a:cubicBezTo>
                  <a:close/>
                </a:path>
              </a:pathLst>
            </a:custGeom>
            <a:solidFill>
              <a:srgbClr val="FFFFFF"/>
            </a:solidFill>
          </p:spPr>
        </p:sp>
        <p:sp>
          <p:nvSpPr>
            <p:cNvPr id="10" name="TextBox 10"/>
            <p:cNvSpPr txBox="1"/>
            <p:nvPr/>
          </p:nvSpPr>
          <p:spPr>
            <a:xfrm>
              <a:off x="0" y="-38100"/>
              <a:ext cx="4060091" cy="1731034"/>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628726" y="2362932"/>
            <a:ext cx="550013" cy="467511"/>
          </a:xfrm>
          <a:custGeom>
            <a:avLst/>
            <a:gdLst/>
            <a:ahLst/>
            <a:cxnLst/>
            <a:rect l="l" t="t" r="r" b="b"/>
            <a:pathLst>
              <a:path w="550013" h="467511">
                <a:moveTo>
                  <a:pt x="0" y="0"/>
                </a:moveTo>
                <a:lnTo>
                  <a:pt x="550013" y="0"/>
                </a:lnTo>
                <a:lnTo>
                  <a:pt x="550013" y="467511"/>
                </a:lnTo>
                <a:lnTo>
                  <a:pt x="0" y="467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28726" y="358319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628726" y="4885682"/>
            <a:ext cx="550013" cy="443010"/>
          </a:xfrm>
          <a:custGeom>
            <a:avLst/>
            <a:gdLst/>
            <a:ahLst/>
            <a:cxnLst/>
            <a:rect l="l" t="t" r="r" b="b"/>
            <a:pathLst>
              <a:path w="550013" h="443010">
                <a:moveTo>
                  <a:pt x="0" y="0"/>
                </a:moveTo>
                <a:lnTo>
                  <a:pt x="550013" y="0"/>
                </a:lnTo>
                <a:lnTo>
                  <a:pt x="550013" y="443010"/>
                </a:lnTo>
                <a:lnTo>
                  <a:pt x="0" y="4430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628726" y="8847912"/>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628726" y="6081167"/>
            <a:ext cx="550013" cy="711782"/>
          </a:xfrm>
          <a:custGeom>
            <a:avLst/>
            <a:gdLst/>
            <a:ahLst/>
            <a:cxnLst/>
            <a:rect l="l" t="t" r="r" b="b"/>
            <a:pathLst>
              <a:path w="550013" h="711782">
                <a:moveTo>
                  <a:pt x="0" y="0"/>
                </a:moveTo>
                <a:lnTo>
                  <a:pt x="550013" y="0"/>
                </a:lnTo>
                <a:lnTo>
                  <a:pt x="550013" y="711782"/>
                </a:lnTo>
                <a:lnTo>
                  <a:pt x="0" y="7117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6" name="Group 16"/>
          <p:cNvGrpSpPr/>
          <p:nvPr/>
        </p:nvGrpSpPr>
        <p:grpSpPr>
          <a:xfrm>
            <a:off x="484820" y="7339928"/>
            <a:ext cx="1387838" cy="961005"/>
            <a:chOff x="0" y="0"/>
            <a:chExt cx="365521" cy="253104"/>
          </a:xfrm>
        </p:grpSpPr>
        <p:sp>
          <p:nvSpPr>
            <p:cNvPr id="17" name="Freeform 17"/>
            <p:cNvSpPr/>
            <p:nvPr/>
          </p:nvSpPr>
          <p:spPr>
            <a:xfrm>
              <a:off x="0" y="0"/>
              <a:ext cx="365521" cy="253104"/>
            </a:xfrm>
            <a:custGeom>
              <a:avLst/>
              <a:gdLst/>
              <a:ahLst/>
              <a:cxnLst/>
              <a:rect l="l" t="t" r="r" b="b"/>
              <a:pathLst>
                <a:path w="365521" h="253104">
                  <a:moveTo>
                    <a:pt x="126552" y="0"/>
                  </a:moveTo>
                  <a:lnTo>
                    <a:pt x="238969" y="0"/>
                  </a:lnTo>
                  <a:cubicBezTo>
                    <a:pt x="308862" y="0"/>
                    <a:pt x="365521" y="56659"/>
                    <a:pt x="365521" y="126552"/>
                  </a:cubicBezTo>
                  <a:lnTo>
                    <a:pt x="365521" y="126552"/>
                  </a:lnTo>
                  <a:cubicBezTo>
                    <a:pt x="365521" y="196445"/>
                    <a:pt x="308862" y="253104"/>
                    <a:pt x="238969" y="253104"/>
                  </a:cubicBezTo>
                  <a:lnTo>
                    <a:pt x="126552" y="253104"/>
                  </a:lnTo>
                  <a:cubicBezTo>
                    <a:pt x="56659" y="253104"/>
                    <a:pt x="0" y="196445"/>
                    <a:pt x="0" y="126552"/>
                  </a:cubicBezTo>
                  <a:lnTo>
                    <a:pt x="0" y="126552"/>
                  </a:lnTo>
                  <a:cubicBezTo>
                    <a:pt x="0" y="56659"/>
                    <a:pt x="56659" y="0"/>
                    <a:pt x="126552" y="0"/>
                  </a:cubicBezTo>
                  <a:close/>
                </a:path>
              </a:pathLst>
            </a:custGeom>
            <a:solidFill>
              <a:srgbClr val="FFEEEA"/>
            </a:solidFill>
          </p:spPr>
        </p:sp>
        <p:sp>
          <p:nvSpPr>
            <p:cNvPr id="18" name="TextBox 18"/>
            <p:cNvSpPr txBox="1"/>
            <p:nvPr/>
          </p:nvSpPr>
          <p:spPr>
            <a:xfrm>
              <a:off x="0" y="-38100"/>
              <a:ext cx="365521" cy="291204"/>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628726" y="754542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20" name="Group 20"/>
          <p:cNvGrpSpPr/>
          <p:nvPr/>
        </p:nvGrpSpPr>
        <p:grpSpPr>
          <a:xfrm>
            <a:off x="2366439" y="889075"/>
            <a:ext cx="8894184" cy="1341166"/>
            <a:chOff x="0" y="0"/>
            <a:chExt cx="2342501" cy="353229"/>
          </a:xfrm>
        </p:grpSpPr>
        <p:sp>
          <p:nvSpPr>
            <p:cNvPr id="21" name="Freeform 21"/>
            <p:cNvSpPr/>
            <p:nvPr/>
          </p:nvSpPr>
          <p:spPr>
            <a:xfrm>
              <a:off x="0" y="0"/>
              <a:ext cx="2342501" cy="353229"/>
            </a:xfrm>
            <a:custGeom>
              <a:avLst/>
              <a:gdLst/>
              <a:ahLst/>
              <a:cxnLst/>
              <a:rect l="l" t="t" r="r" b="b"/>
              <a:pathLst>
                <a:path w="2342501" h="353229">
                  <a:moveTo>
                    <a:pt x="26113" y="0"/>
                  </a:moveTo>
                  <a:lnTo>
                    <a:pt x="2316388" y="0"/>
                  </a:lnTo>
                  <a:cubicBezTo>
                    <a:pt x="2330810" y="0"/>
                    <a:pt x="2342501" y="11691"/>
                    <a:pt x="2342501" y="26113"/>
                  </a:cubicBezTo>
                  <a:lnTo>
                    <a:pt x="2342501" y="327115"/>
                  </a:lnTo>
                  <a:cubicBezTo>
                    <a:pt x="2342501" y="334041"/>
                    <a:pt x="2339750" y="340683"/>
                    <a:pt x="2334853" y="345580"/>
                  </a:cubicBezTo>
                  <a:cubicBezTo>
                    <a:pt x="2329955" y="350478"/>
                    <a:pt x="2323313" y="353229"/>
                    <a:pt x="2316388" y="353229"/>
                  </a:cubicBezTo>
                  <a:lnTo>
                    <a:pt x="26113" y="353229"/>
                  </a:lnTo>
                  <a:cubicBezTo>
                    <a:pt x="11691" y="353229"/>
                    <a:pt x="0" y="341537"/>
                    <a:pt x="0" y="327115"/>
                  </a:cubicBezTo>
                  <a:lnTo>
                    <a:pt x="0" y="26113"/>
                  </a:lnTo>
                  <a:cubicBezTo>
                    <a:pt x="0" y="11691"/>
                    <a:pt x="11691" y="0"/>
                    <a:pt x="26113" y="0"/>
                  </a:cubicBezTo>
                  <a:close/>
                </a:path>
              </a:pathLst>
            </a:custGeom>
            <a:solidFill>
              <a:srgbClr val="FFFFFF"/>
            </a:solidFill>
          </p:spPr>
        </p:sp>
        <p:sp>
          <p:nvSpPr>
            <p:cNvPr id="22" name="TextBox 22"/>
            <p:cNvSpPr txBox="1"/>
            <p:nvPr/>
          </p:nvSpPr>
          <p:spPr>
            <a:xfrm>
              <a:off x="0" y="-38100"/>
              <a:ext cx="2342501" cy="391329"/>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2532980" y="1023851"/>
            <a:ext cx="1066700" cy="1071614"/>
            <a:chOff x="0" y="0"/>
            <a:chExt cx="280942" cy="282236"/>
          </a:xfrm>
        </p:grpSpPr>
        <p:sp>
          <p:nvSpPr>
            <p:cNvPr id="24" name="Freeform 24"/>
            <p:cNvSpPr/>
            <p:nvPr/>
          </p:nvSpPr>
          <p:spPr>
            <a:xfrm>
              <a:off x="0" y="0"/>
              <a:ext cx="280942" cy="282236"/>
            </a:xfrm>
            <a:custGeom>
              <a:avLst/>
              <a:gdLst/>
              <a:ahLst/>
              <a:cxnLst/>
              <a:rect l="l" t="t" r="r" b="b"/>
              <a:pathLst>
                <a:path w="280942" h="282236">
                  <a:moveTo>
                    <a:pt x="140471" y="0"/>
                  </a:moveTo>
                  <a:lnTo>
                    <a:pt x="140471" y="0"/>
                  </a:lnTo>
                  <a:cubicBezTo>
                    <a:pt x="177726" y="0"/>
                    <a:pt x="213455" y="14800"/>
                    <a:pt x="239799" y="41143"/>
                  </a:cubicBezTo>
                  <a:cubicBezTo>
                    <a:pt x="266142" y="67486"/>
                    <a:pt x="280942" y="103216"/>
                    <a:pt x="280942" y="140471"/>
                  </a:cubicBezTo>
                  <a:lnTo>
                    <a:pt x="280942" y="141765"/>
                  </a:lnTo>
                  <a:cubicBezTo>
                    <a:pt x="280942" y="179020"/>
                    <a:pt x="266142" y="214749"/>
                    <a:pt x="239799" y="241093"/>
                  </a:cubicBezTo>
                  <a:cubicBezTo>
                    <a:pt x="213455" y="267436"/>
                    <a:pt x="177726" y="282236"/>
                    <a:pt x="140471" y="282236"/>
                  </a:cubicBezTo>
                  <a:lnTo>
                    <a:pt x="140471" y="282236"/>
                  </a:lnTo>
                  <a:cubicBezTo>
                    <a:pt x="103216" y="282236"/>
                    <a:pt x="67486" y="267436"/>
                    <a:pt x="41143" y="241093"/>
                  </a:cubicBezTo>
                  <a:cubicBezTo>
                    <a:pt x="14800" y="214749"/>
                    <a:pt x="0" y="179020"/>
                    <a:pt x="0" y="141765"/>
                  </a:cubicBezTo>
                  <a:lnTo>
                    <a:pt x="0" y="140471"/>
                  </a:lnTo>
                  <a:cubicBezTo>
                    <a:pt x="0" y="103216"/>
                    <a:pt x="14800" y="67486"/>
                    <a:pt x="41143" y="41143"/>
                  </a:cubicBezTo>
                  <a:cubicBezTo>
                    <a:pt x="67486" y="14800"/>
                    <a:pt x="103216" y="0"/>
                    <a:pt x="140471" y="0"/>
                  </a:cubicBezTo>
                  <a:close/>
                </a:path>
              </a:pathLst>
            </a:custGeom>
            <a:solidFill>
              <a:srgbClr val="CB785D"/>
            </a:solidFill>
          </p:spPr>
        </p:sp>
        <p:sp>
          <p:nvSpPr>
            <p:cNvPr id="25" name="TextBox 25"/>
            <p:cNvSpPr txBox="1"/>
            <p:nvPr/>
          </p:nvSpPr>
          <p:spPr>
            <a:xfrm>
              <a:off x="0" y="-38100"/>
              <a:ext cx="280942" cy="320336"/>
            </a:xfrm>
            <a:prstGeom prst="rect">
              <a:avLst/>
            </a:prstGeom>
          </p:spPr>
          <p:txBody>
            <a:bodyPr lIns="50800" tIns="50800" rIns="50800" bIns="50800" rtlCol="0" anchor="ctr"/>
            <a:lstStyle/>
            <a:p>
              <a:pPr algn="ctr">
                <a:lnSpc>
                  <a:spcPts val="2659"/>
                </a:lnSpc>
                <a:spcBef>
                  <a:spcPct val="0"/>
                </a:spcBef>
              </a:pPr>
              <a:endParaRPr/>
            </a:p>
          </p:txBody>
        </p:sp>
      </p:grpSp>
      <p:sp>
        <p:nvSpPr>
          <p:cNvPr id="26" name="Freeform 26"/>
          <p:cNvSpPr/>
          <p:nvPr/>
        </p:nvSpPr>
        <p:spPr>
          <a:xfrm>
            <a:off x="2732651" y="1225980"/>
            <a:ext cx="667357" cy="667357"/>
          </a:xfrm>
          <a:custGeom>
            <a:avLst/>
            <a:gdLst/>
            <a:ahLst/>
            <a:cxnLst/>
            <a:rect l="l" t="t" r="r" b="b"/>
            <a:pathLst>
              <a:path w="667357" h="667357">
                <a:moveTo>
                  <a:pt x="0" y="0"/>
                </a:moveTo>
                <a:lnTo>
                  <a:pt x="667357" y="0"/>
                </a:lnTo>
                <a:lnTo>
                  <a:pt x="667357" y="667357"/>
                </a:lnTo>
                <a:lnTo>
                  <a:pt x="0" y="66735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7" name="Freeform 27"/>
          <p:cNvSpPr/>
          <p:nvPr/>
        </p:nvSpPr>
        <p:spPr>
          <a:xfrm>
            <a:off x="14298770" y="-727527"/>
            <a:ext cx="5129804" cy="2620863"/>
          </a:xfrm>
          <a:custGeom>
            <a:avLst/>
            <a:gdLst/>
            <a:ahLst/>
            <a:cxnLst/>
            <a:rect l="l" t="t" r="r" b="b"/>
            <a:pathLst>
              <a:path w="5129804" h="2620863">
                <a:moveTo>
                  <a:pt x="0" y="0"/>
                </a:moveTo>
                <a:lnTo>
                  <a:pt x="5129804" y="0"/>
                </a:lnTo>
                <a:lnTo>
                  <a:pt x="5129804" y="2620864"/>
                </a:lnTo>
                <a:lnTo>
                  <a:pt x="0" y="262086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8" name="Freeform 28"/>
          <p:cNvSpPr/>
          <p:nvPr/>
        </p:nvSpPr>
        <p:spPr>
          <a:xfrm>
            <a:off x="628726" y="1244010"/>
            <a:ext cx="550013" cy="366446"/>
          </a:xfrm>
          <a:custGeom>
            <a:avLst/>
            <a:gdLst/>
            <a:ahLst/>
            <a:cxnLst/>
            <a:rect l="l" t="t" r="r" b="b"/>
            <a:pathLst>
              <a:path w="550013" h="366446">
                <a:moveTo>
                  <a:pt x="0" y="0"/>
                </a:moveTo>
                <a:lnTo>
                  <a:pt x="550013" y="0"/>
                </a:lnTo>
                <a:lnTo>
                  <a:pt x="550013" y="366447"/>
                </a:lnTo>
                <a:lnTo>
                  <a:pt x="0" y="36644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9" name="Freeform 29"/>
          <p:cNvSpPr/>
          <p:nvPr/>
        </p:nvSpPr>
        <p:spPr>
          <a:xfrm>
            <a:off x="11034387" y="1987025"/>
            <a:ext cx="5007805" cy="7271275"/>
          </a:xfrm>
          <a:custGeom>
            <a:avLst/>
            <a:gdLst/>
            <a:ahLst/>
            <a:cxnLst/>
            <a:rect l="l" t="t" r="r" b="b"/>
            <a:pathLst>
              <a:path w="5007805" h="7271275">
                <a:moveTo>
                  <a:pt x="0" y="0"/>
                </a:moveTo>
                <a:lnTo>
                  <a:pt x="5007805" y="0"/>
                </a:lnTo>
                <a:lnTo>
                  <a:pt x="5007805" y="7271275"/>
                </a:lnTo>
                <a:lnTo>
                  <a:pt x="0" y="7271275"/>
                </a:lnTo>
                <a:lnTo>
                  <a:pt x="0" y="0"/>
                </a:lnTo>
                <a:close/>
              </a:path>
            </a:pathLst>
          </a:custGeom>
          <a:blipFill>
            <a:blip r:embed="rId20"/>
            <a:stretch>
              <a:fillRect/>
            </a:stretch>
          </a:blipFill>
        </p:spPr>
      </p:sp>
      <p:sp>
        <p:nvSpPr>
          <p:cNvPr id="30" name="TextBox 30"/>
          <p:cNvSpPr txBox="1"/>
          <p:nvPr/>
        </p:nvSpPr>
        <p:spPr>
          <a:xfrm>
            <a:off x="4022589" y="1502508"/>
            <a:ext cx="6058993" cy="514350"/>
          </a:xfrm>
          <a:prstGeom prst="rect">
            <a:avLst/>
          </a:prstGeom>
        </p:spPr>
        <p:txBody>
          <a:bodyPr lIns="0" tIns="0" rIns="0" bIns="0" rtlCol="0" anchor="t">
            <a:spAutoFit/>
          </a:bodyPr>
          <a:lstStyle/>
          <a:p>
            <a:pPr>
              <a:lnSpc>
                <a:spcPts val="3000"/>
              </a:lnSpc>
            </a:pPr>
            <a:r>
              <a:rPr lang="en-US" sz="6000">
                <a:solidFill>
                  <a:srgbClr val="CB785D"/>
                </a:solidFill>
                <a:latin typeface="Open Sans Bold"/>
              </a:rPr>
              <a:t>RESULT</a:t>
            </a:r>
          </a:p>
        </p:txBody>
      </p:sp>
      <p:sp>
        <p:nvSpPr>
          <p:cNvPr id="31" name="TextBox 31"/>
          <p:cNvSpPr txBox="1"/>
          <p:nvPr/>
        </p:nvSpPr>
        <p:spPr>
          <a:xfrm>
            <a:off x="2532980" y="3135349"/>
            <a:ext cx="5913548" cy="6400800"/>
          </a:xfrm>
          <a:prstGeom prst="rect">
            <a:avLst/>
          </a:prstGeom>
        </p:spPr>
        <p:txBody>
          <a:bodyPr lIns="0" tIns="0" rIns="0" bIns="0" rtlCol="0" anchor="t">
            <a:spAutoFit/>
          </a:bodyPr>
          <a:lstStyle/>
          <a:p>
            <a:pPr marL="647700" lvl="1" indent="-323850">
              <a:lnSpc>
                <a:spcPts val="3600"/>
              </a:lnSpc>
              <a:buFont typeface="Arial"/>
              <a:buChar char="•"/>
            </a:pPr>
            <a:r>
              <a:rPr lang="en-US" sz="3000">
                <a:solidFill>
                  <a:srgbClr val="804D3D"/>
                </a:solidFill>
                <a:latin typeface="Open Sans"/>
              </a:rPr>
              <a:t>Стан курсору “активний”</a:t>
            </a:r>
          </a:p>
          <a:p>
            <a:pPr marL="647700" lvl="1" indent="-323850">
              <a:lnSpc>
                <a:spcPts val="3600"/>
              </a:lnSpc>
              <a:buFont typeface="Arial"/>
              <a:buChar char="•"/>
            </a:pPr>
            <a:r>
              <a:rPr lang="en-US" sz="3000">
                <a:solidFill>
                  <a:srgbClr val="804D3D"/>
                </a:solidFill>
                <a:latin typeface="Open Sans"/>
              </a:rPr>
              <a:t>Вигляд курсору має бути тектсовим. </a:t>
            </a:r>
          </a:p>
          <a:p>
            <a:pPr marL="647700" lvl="1" indent="-323850">
              <a:lnSpc>
                <a:spcPts val="3600"/>
              </a:lnSpc>
              <a:buFont typeface="Arial"/>
              <a:buChar char="•"/>
            </a:pPr>
            <a:r>
              <a:rPr lang="en-US" sz="3000">
                <a:solidFill>
                  <a:srgbClr val="804D3D"/>
                </a:solidFill>
                <a:latin typeface="Open Sans"/>
              </a:rPr>
              <a:t>Поле для вводу виглядає неактивним. </a:t>
            </a:r>
          </a:p>
          <a:p>
            <a:pPr marL="647700" lvl="1" indent="-323850">
              <a:lnSpc>
                <a:spcPts val="3600"/>
              </a:lnSpc>
              <a:buFont typeface="Arial"/>
              <a:buChar char="•"/>
            </a:pPr>
            <a:r>
              <a:rPr lang="en-US" sz="3000">
                <a:solidFill>
                  <a:srgbClr val="804D3D"/>
                </a:solidFill>
                <a:latin typeface="Open Sans"/>
              </a:rPr>
              <a:t>Натисканням на квадрат.</a:t>
            </a:r>
          </a:p>
          <a:p>
            <a:pPr marL="647700" lvl="1" indent="-323850">
              <a:lnSpc>
                <a:spcPts val="3600"/>
              </a:lnSpc>
              <a:buFont typeface="Arial"/>
              <a:buChar char="•"/>
            </a:pPr>
            <a:r>
              <a:rPr lang="en-US" sz="3000">
                <a:solidFill>
                  <a:srgbClr val="804D3D"/>
                </a:solidFill>
                <a:latin typeface="Open Sans"/>
              </a:rPr>
              <a:t>2радıо кнопки.</a:t>
            </a:r>
          </a:p>
          <a:p>
            <a:pPr marL="647700" lvl="1" indent="-323850">
              <a:lnSpc>
                <a:spcPts val="3600"/>
              </a:lnSpc>
              <a:buFont typeface="Arial"/>
              <a:buChar char="•"/>
            </a:pPr>
            <a:r>
              <a:rPr lang="en-US" sz="3000">
                <a:solidFill>
                  <a:srgbClr val="804D3D"/>
                </a:solidFill>
                <a:latin typeface="Open Sans"/>
              </a:rPr>
              <a:t>Створити вищийрıвеньрадıокнопок“select bonuses” / Додати текстове повıдомлення та прибрати “no thanks”.</a:t>
            </a:r>
          </a:p>
          <a:p>
            <a:pPr marL="647700" lvl="1" indent="-323850">
              <a:lnSpc>
                <a:spcPts val="3600"/>
              </a:lnSpc>
              <a:buFont typeface="Arial"/>
              <a:buChar char="•"/>
            </a:pPr>
            <a:r>
              <a:rPr lang="en-US" sz="3000">
                <a:solidFill>
                  <a:srgbClr val="804D3D"/>
                </a:solidFill>
                <a:latin typeface="Open Sans"/>
              </a:rPr>
              <a:t>Радıо кнопки.</a:t>
            </a:r>
          </a:p>
          <a:p>
            <a:pPr>
              <a:lnSpc>
                <a:spcPts val="3600"/>
              </a:lnSpc>
            </a:pPr>
            <a:endParaRPr lang="en-US" sz="3000">
              <a:solidFill>
                <a:srgbClr val="804D3D"/>
              </a:solidFill>
              <a:latin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EEEA"/>
        </a:solidFill>
        <a:effectLst/>
      </p:bgPr>
    </p:bg>
    <p:spTree>
      <p:nvGrpSpPr>
        <p:cNvPr id="1" name=""/>
        <p:cNvGrpSpPr/>
        <p:nvPr/>
      </p:nvGrpSpPr>
      <p:grpSpPr>
        <a:xfrm>
          <a:off x="0" y="0"/>
          <a:ext cx="0" cy="0"/>
          <a:chOff x="0" y="0"/>
          <a:chExt cx="0" cy="0"/>
        </a:xfrm>
      </p:grpSpPr>
      <p:grpSp>
        <p:nvGrpSpPr>
          <p:cNvPr id="2" name="Group 2"/>
          <p:cNvGrpSpPr/>
          <p:nvPr/>
        </p:nvGrpSpPr>
        <p:grpSpPr>
          <a:xfrm>
            <a:off x="209814" y="167020"/>
            <a:ext cx="2323166" cy="9952960"/>
            <a:chOff x="0" y="0"/>
            <a:chExt cx="611863" cy="2621356"/>
          </a:xfrm>
        </p:grpSpPr>
        <p:sp>
          <p:nvSpPr>
            <p:cNvPr id="3" name="Freeform 3"/>
            <p:cNvSpPr/>
            <p:nvPr/>
          </p:nvSpPr>
          <p:spPr>
            <a:xfrm>
              <a:off x="0" y="0"/>
              <a:ext cx="611863" cy="2621356"/>
            </a:xfrm>
            <a:custGeom>
              <a:avLst/>
              <a:gdLst/>
              <a:ahLst/>
              <a:cxnLst/>
              <a:rect l="l" t="t" r="r" b="b"/>
              <a:pathLst>
                <a:path w="611863" h="2621356">
                  <a:moveTo>
                    <a:pt x="209947" y="0"/>
                  </a:moveTo>
                  <a:lnTo>
                    <a:pt x="401916" y="0"/>
                  </a:lnTo>
                  <a:cubicBezTo>
                    <a:pt x="457597" y="0"/>
                    <a:pt x="510998" y="22119"/>
                    <a:pt x="550371" y="61492"/>
                  </a:cubicBezTo>
                  <a:cubicBezTo>
                    <a:pt x="589743" y="100865"/>
                    <a:pt x="611863" y="154265"/>
                    <a:pt x="611863" y="209947"/>
                  </a:cubicBezTo>
                  <a:lnTo>
                    <a:pt x="611863" y="2411409"/>
                  </a:lnTo>
                  <a:cubicBezTo>
                    <a:pt x="611863" y="2527359"/>
                    <a:pt x="517866" y="2621356"/>
                    <a:pt x="401916" y="2621356"/>
                  </a:cubicBezTo>
                  <a:lnTo>
                    <a:pt x="209947" y="2621356"/>
                  </a:lnTo>
                  <a:cubicBezTo>
                    <a:pt x="93996" y="2621356"/>
                    <a:pt x="0" y="2527359"/>
                    <a:pt x="0" y="2411409"/>
                  </a:cubicBezTo>
                  <a:lnTo>
                    <a:pt x="0" y="209947"/>
                  </a:lnTo>
                  <a:cubicBezTo>
                    <a:pt x="0" y="93996"/>
                    <a:pt x="93996" y="0"/>
                    <a:pt x="209947" y="0"/>
                  </a:cubicBezTo>
                  <a:close/>
                </a:path>
              </a:pathLst>
            </a:custGeom>
            <a:solidFill>
              <a:srgbClr val="FF8C67"/>
            </a:solidFill>
          </p:spPr>
        </p:sp>
        <p:sp>
          <p:nvSpPr>
            <p:cNvPr id="4" name="TextBox 4"/>
            <p:cNvSpPr txBox="1"/>
            <p:nvPr/>
          </p:nvSpPr>
          <p:spPr>
            <a:xfrm>
              <a:off x="0" y="-38100"/>
              <a:ext cx="611863" cy="26594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97652" y="0"/>
            <a:ext cx="16967860" cy="10287000"/>
            <a:chOff x="0" y="0"/>
            <a:chExt cx="4468901" cy="2709333"/>
          </a:xfrm>
        </p:grpSpPr>
        <p:sp>
          <p:nvSpPr>
            <p:cNvPr id="6" name="Freeform 6"/>
            <p:cNvSpPr/>
            <p:nvPr/>
          </p:nvSpPr>
          <p:spPr>
            <a:xfrm>
              <a:off x="0" y="0"/>
              <a:ext cx="4468902" cy="2709333"/>
            </a:xfrm>
            <a:custGeom>
              <a:avLst/>
              <a:gdLst/>
              <a:ahLst/>
              <a:cxnLst/>
              <a:rect l="l" t="t" r="r" b="b"/>
              <a:pathLst>
                <a:path w="4468902" h="2709333">
                  <a:moveTo>
                    <a:pt x="28745" y="0"/>
                  </a:moveTo>
                  <a:lnTo>
                    <a:pt x="4440156" y="0"/>
                  </a:lnTo>
                  <a:cubicBezTo>
                    <a:pt x="4456032" y="0"/>
                    <a:pt x="4468902" y="12870"/>
                    <a:pt x="4468902" y="28745"/>
                  </a:cubicBezTo>
                  <a:lnTo>
                    <a:pt x="4468902" y="2680588"/>
                  </a:lnTo>
                  <a:cubicBezTo>
                    <a:pt x="4468902" y="2696464"/>
                    <a:pt x="4456032" y="2709333"/>
                    <a:pt x="4440156" y="2709333"/>
                  </a:cubicBezTo>
                  <a:lnTo>
                    <a:pt x="28745" y="2709333"/>
                  </a:lnTo>
                  <a:cubicBezTo>
                    <a:pt x="12870" y="2709333"/>
                    <a:pt x="0" y="2696464"/>
                    <a:pt x="0" y="2680588"/>
                  </a:cubicBezTo>
                  <a:lnTo>
                    <a:pt x="0" y="28745"/>
                  </a:lnTo>
                  <a:cubicBezTo>
                    <a:pt x="0" y="12870"/>
                    <a:pt x="12870" y="0"/>
                    <a:pt x="28745" y="0"/>
                  </a:cubicBezTo>
                  <a:close/>
                </a:path>
              </a:pathLst>
            </a:custGeom>
            <a:solidFill>
              <a:srgbClr val="FFEEEA"/>
            </a:solidFill>
          </p:spPr>
        </p:sp>
        <p:sp>
          <p:nvSpPr>
            <p:cNvPr id="7" name="TextBox 7"/>
            <p:cNvSpPr txBox="1"/>
            <p:nvPr/>
          </p:nvSpPr>
          <p:spPr>
            <a:xfrm>
              <a:off x="0" y="-38100"/>
              <a:ext cx="4468901"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grpSp>
        <p:nvGrpSpPr>
          <p:cNvPr id="8" name="Group 8"/>
          <p:cNvGrpSpPr/>
          <p:nvPr/>
        </p:nvGrpSpPr>
        <p:grpSpPr>
          <a:xfrm>
            <a:off x="2366439" y="2830443"/>
            <a:ext cx="15415658" cy="6427857"/>
            <a:chOff x="0" y="0"/>
            <a:chExt cx="4060091" cy="1692934"/>
          </a:xfrm>
        </p:grpSpPr>
        <p:sp>
          <p:nvSpPr>
            <p:cNvPr id="9" name="Freeform 9"/>
            <p:cNvSpPr/>
            <p:nvPr/>
          </p:nvSpPr>
          <p:spPr>
            <a:xfrm>
              <a:off x="0" y="0"/>
              <a:ext cx="4060091" cy="1692934"/>
            </a:xfrm>
            <a:custGeom>
              <a:avLst/>
              <a:gdLst/>
              <a:ahLst/>
              <a:cxnLst/>
              <a:rect l="l" t="t" r="r" b="b"/>
              <a:pathLst>
                <a:path w="4060091" h="1692934">
                  <a:moveTo>
                    <a:pt x="15066" y="0"/>
                  </a:moveTo>
                  <a:lnTo>
                    <a:pt x="4045024" y="0"/>
                  </a:lnTo>
                  <a:cubicBezTo>
                    <a:pt x="4049020" y="0"/>
                    <a:pt x="4052853" y="1587"/>
                    <a:pt x="4055678" y="4413"/>
                  </a:cubicBezTo>
                  <a:cubicBezTo>
                    <a:pt x="4058503" y="7238"/>
                    <a:pt x="4060091" y="11071"/>
                    <a:pt x="4060091" y="15066"/>
                  </a:cubicBezTo>
                  <a:lnTo>
                    <a:pt x="4060091" y="1677867"/>
                  </a:lnTo>
                  <a:cubicBezTo>
                    <a:pt x="4060091" y="1681863"/>
                    <a:pt x="4058503" y="1685695"/>
                    <a:pt x="4055678" y="1688521"/>
                  </a:cubicBezTo>
                  <a:cubicBezTo>
                    <a:pt x="4052853" y="1691346"/>
                    <a:pt x="4049020" y="1692934"/>
                    <a:pt x="4045024" y="1692934"/>
                  </a:cubicBezTo>
                  <a:lnTo>
                    <a:pt x="15066" y="1692934"/>
                  </a:lnTo>
                  <a:cubicBezTo>
                    <a:pt x="11071" y="1692934"/>
                    <a:pt x="7238" y="1691346"/>
                    <a:pt x="4413" y="1688521"/>
                  </a:cubicBezTo>
                  <a:cubicBezTo>
                    <a:pt x="1587" y="1685695"/>
                    <a:pt x="0" y="1681863"/>
                    <a:pt x="0" y="1677867"/>
                  </a:cubicBezTo>
                  <a:lnTo>
                    <a:pt x="0" y="15066"/>
                  </a:lnTo>
                  <a:cubicBezTo>
                    <a:pt x="0" y="11071"/>
                    <a:pt x="1587" y="7238"/>
                    <a:pt x="4413" y="4413"/>
                  </a:cubicBezTo>
                  <a:cubicBezTo>
                    <a:pt x="7238" y="1587"/>
                    <a:pt x="11071" y="0"/>
                    <a:pt x="15066" y="0"/>
                  </a:cubicBezTo>
                  <a:close/>
                </a:path>
              </a:pathLst>
            </a:custGeom>
            <a:solidFill>
              <a:srgbClr val="FFFFFF"/>
            </a:solidFill>
          </p:spPr>
        </p:sp>
        <p:sp>
          <p:nvSpPr>
            <p:cNvPr id="10" name="TextBox 10"/>
            <p:cNvSpPr txBox="1"/>
            <p:nvPr/>
          </p:nvSpPr>
          <p:spPr>
            <a:xfrm>
              <a:off x="0" y="-38100"/>
              <a:ext cx="4060091" cy="1731034"/>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628726" y="2362932"/>
            <a:ext cx="550013" cy="467511"/>
          </a:xfrm>
          <a:custGeom>
            <a:avLst/>
            <a:gdLst/>
            <a:ahLst/>
            <a:cxnLst/>
            <a:rect l="l" t="t" r="r" b="b"/>
            <a:pathLst>
              <a:path w="550013" h="467511">
                <a:moveTo>
                  <a:pt x="0" y="0"/>
                </a:moveTo>
                <a:lnTo>
                  <a:pt x="550013" y="0"/>
                </a:lnTo>
                <a:lnTo>
                  <a:pt x="550013" y="467511"/>
                </a:lnTo>
                <a:lnTo>
                  <a:pt x="0" y="467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28726" y="358319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628726" y="4885682"/>
            <a:ext cx="550013" cy="443010"/>
          </a:xfrm>
          <a:custGeom>
            <a:avLst/>
            <a:gdLst/>
            <a:ahLst/>
            <a:cxnLst/>
            <a:rect l="l" t="t" r="r" b="b"/>
            <a:pathLst>
              <a:path w="550013" h="443010">
                <a:moveTo>
                  <a:pt x="0" y="0"/>
                </a:moveTo>
                <a:lnTo>
                  <a:pt x="550013" y="0"/>
                </a:lnTo>
                <a:lnTo>
                  <a:pt x="550013" y="443010"/>
                </a:lnTo>
                <a:lnTo>
                  <a:pt x="0" y="4430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628726" y="8847912"/>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628726" y="6081167"/>
            <a:ext cx="550013" cy="711782"/>
          </a:xfrm>
          <a:custGeom>
            <a:avLst/>
            <a:gdLst/>
            <a:ahLst/>
            <a:cxnLst/>
            <a:rect l="l" t="t" r="r" b="b"/>
            <a:pathLst>
              <a:path w="550013" h="711782">
                <a:moveTo>
                  <a:pt x="0" y="0"/>
                </a:moveTo>
                <a:lnTo>
                  <a:pt x="550013" y="0"/>
                </a:lnTo>
                <a:lnTo>
                  <a:pt x="550013" y="711782"/>
                </a:lnTo>
                <a:lnTo>
                  <a:pt x="0" y="7117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6" name="Group 16"/>
          <p:cNvGrpSpPr/>
          <p:nvPr/>
        </p:nvGrpSpPr>
        <p:grpSpPr>
          <a:xfrm>
            <a:off x="484820" y="7339928"/>
            <a:ext cx="1387838" cy="961005"/>
            <a:chOff x="0" y="0"/>
            <a:chExt cx="365521" cy="253104"/>
          </a:xfrm>
        </p:grpSpPr>
        <p:sp>
          <p:nvSpPr>
            <p:cNvPr id="17" name="Freeform 17"/>
            <p:cNvSpPr/>
            <p:nvPr/>
          </p:nvSpPr>
          <p:spPr>
            <a:xfrm>
              <a:off x="0" y="0"/>
              <a:ext cx="365521" cy="253104"/>
            </a:xfrm>
            <a:custGeom>
              <a:avLst/>
              <a:gdLst/>
              <a:ahLst/>
              <a:cxnLst/>
              <a:rect l="l" t="t" r="r" b="b"/>
              <a:pathLst>
                <a:path w="365521" h="253104">
                  <a:moveTo>
                    <a:pt x="126552" y="0"/>
                  </a:moveTo>
                  <a:lnTo>
                    <a:pt x="238969" y="0"/>
                  </a:lnTo>
                  <a:cubicBezTo>
                    <a:pt x="308862" y="0"/>
                    <a:pt x="365521" y="56659"/>
                    <a:pt x="365521" y="126552"/>
                  </a:cubicBezTo>
                  <a:lnTo>
                    <a:pt x="365521" y="126552"/>
                  </a:lnTo>
                  <a:cubicBezTo>
                    <a:pt x="365521" y="196445"/>
                    <a:pt x="308862" y="253104"/>
                    <a:pt x="238969" y="253104"/>
                  </a:cubicBezTo>
                  <a:lnTo>
                    <a:pt x="126552" y="253104"/>
                  </a:lnTo>
                  <a:cubicBezTo>
                    <a:pt x="56659" y="253104"/>
                    <a:pt x="0" y="196445"/>
                    <a:pt x="0" y="126552"/>
                  </a:cubicBezTo>
                  <a:lnTo>
                    <a:pt x="0" y="126552"/>
                  </a:lnTo>
                  <a:cubicBezTo>
                    <a:pt x="0" y="56659"/>
                    <a:pt x="56659" y="0"/>
                    <a:pt x="126552" y="0"/>
                  </a:cubicBezTo>
                  <a:close/>
                </a:path>
              </a:pathLst>
            </a:custGeom>
            <a:solidFill>
              <a:srgbClr val="FFEEEA"/>
            </a:solidFill>
          </p:spPr>
        </p:sp>
        <p:sp>
          <p:nvSpPr>
            <p:cNvPr id="18" name="TextBox 18"/>
            <p:cNvSpPr txBox="1"/>
            <p:nvPr/>
          </p:nvSpPr>
          <p:spPr>
            <a:xfrm>
              <a:off x="0" y="-38100"/>
              <a:ext cx="365521" cy="291204"/>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628726" y="754542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20" name="Group 20"/>
          <p:cNvGrpSpPr/>
          <p:nvPr/>
        </p:nvGrpSpPr>
        <p:grpSpPr>
          <a:xfrm>
            <a:off x="2366439" y="889075"/>
            <a:ext cx="8894184" cy="1341166"/>
            <a:chOff x="0" y="0"/>
            <a:chExt cx="2342501" cy="353229"/>
          </a:xfrm>
        </p:grpSpPr>
        <p:sp>
          <p:nvSpPr>
            <p:cNvPr id="21" name="Freeform 21"/>
            <p:cNvSpPr/>
            <p:nvPr/>
          </p:nvSpPr>
          <p:spPr>
            <a:xfrm>
              <a:off x="0" y="0"/>
              <a:ext cx="2342501" cy="353229"/>
            </a:xfrm>
            <a:custGeom>
              <a:avLst/>
              <a:gdLst/>
              <a:ahLst/>
              <a:cxnLst/>
              <a:rect l="l" t="t" r="r" b="b"/>
              <a:pathLst>
                <a:path w="2342501" h="353229">
                  <a:moveTo>
                    <a:pt x="26113" y="0"/>
                  </a:moveTo>
                  <a:lnTo>
                    <a:pt x="2316388" y="0"/>
                  </a:lnTo>
                  <a:cubicBezTo>
                    <a:pt x="2330810" y="0"/>
                    <a:pt x="2342501" y="11691"/>
                    <a:pt x="2342501" y="26113"/>
                  </a:cubicBezTo>
                  <a:lnTo>
                    <a:pt x="2342501" y="327115"/>
                  </a:lnTo>
                  <a:cubicBezTo>
                    <a:pt x="2342501" y="334041"/>
                    <a:pt x="2339750" y="340683"/>
                    <a:pt x="2334853" y="345580"/>
                  </a:cubicBezTo>
                  <a:cubicBezTo>
                    <a:pt x="2329955" y="350478"/>
                    <a:pt x="2323313" y="353229"/>
                    <a:pt x="2316388" y="353229"/>
                  </a:cubicBezTo>
                  <a:lnTo>
                    <a:pt x="26113" y="353229"/>
                  </a:lnTo>
                  <a:cubicBezTo>
                    <a:pt x="11691" y="353229"/>
                    <a:pt x="0" y="341537"/>
                    <a:pt x="0" y="327115"/>
                  </a:cubicBezTo>
                  <a:lnTo>
                    <a:pt x="0" y="26113"/>
                  </a:lnTo>
                  <a:cubicBezTo>
                    <a:pt x="0" y="11691"/>
                    <a:pt x="11691" y="0"/>
                    <a:pt x="26113" y="0"/>
                  </a:cubicBezTo>
                  <a:close/>
                </a:path>
              </a:pathLst>
            </a:custGeom>
            <a:solidFill>
              <a:srgbClr val="FFFFFF"/>
            </a:solidFill>
          </p:spPr>
        </p:sp>
        <p:sp>
          <p:nvSpPr>
            <p:cNvPr id="22" name="TextBox 22"/>
            <p:cNvSpPr txBox="1"/>
            <p:nvPr/>
          </p:nvSpPr>
          <p:spPr>
            <a:xfrm>
              <a:off x="0" y="-38100"/>
              <a:ext cx="2342501" cy="391329"/>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2532980" y="1023851"/>
            <a:ext cx="1066700" cy="1071614"/>
            <a:chOff x="0" y="0"/>
            <a:chExt cx="280942" cy="282236"/>
          </a:xfrm>
        </p:grpSpPr>
        <p:sp>
          <p:nvSpPr>
            <p:cNvPr id="24" name="Freeform 24"/>
            <p:cNvSpPr/>
            <p:nvPr/>
          </p:nvSpPr>
          <p:spPr>
            <a:xfrm>
              <a:off x="0" y="0"/>
              <a:ext cx="280942" cy="282236"/>
            </a:xfrm>
            <a:custGeom>
              <a:avLst/>
              <a:gdLst/>
              <a:ahLst/>
              <a:cxnLst/>
              <a:rect l="l" t="t" r="r" b="b"/>
              <a:pathLst>
                <a:path w="280942" h="282236">
                  <a:moveTo>
                    <a:pt x="140471" y="0"/>
                  </a:moveTo>
                  <a:lnTo>
                    <a:pt x="140471" y="0"/>
                  </a:lnTo>
                  <a:cubicBezTo>
                    <a:pt x="177726" y="0"/>
                    <a:pt x="213455" y="14800"/>
                    <a:pt x="239799" y="41143"/>
                  </a:cubicBezTo>
                  <a:cubicBezTo>
                    <a:pt x="266142" y="67486"/>
                    <a:pt x="280942" y="103216"/>
                    <a:pt x="280942" y="140471"/>
                  </a:cubicBezTo>
                  <a:lnTo>
                    <a:pt x="280942" y="141765"/>
                  </a:lnTo>
                  <a:cubicBezTo>
                    <a:pt x="280942" y="179020"/>
                    <a:pt x="266142" y="214749"/>
                    <a:pt x="239799" y="241093"/>
                  </a:cubicBezTo>
                  <a:cubicBezTo>
                    <a:pt x="213455" y="267436"/>
                    <a:pt x="177726" y="282236"/>
                    <a:pt x="140471" y="282236"/>
                  </a:cubicBezTo>
                  <a:lnTo>
                    <a:pt x="140471" y="282236"/>
                  </a:lnTo>
                  <a:cubicBezTo>
                    <a:pt x="103216" y="282236"/>
                    <a:pt x="67486" y="267436"/>
                    <a:pt x="41143" y="241093"/>
                  </a:cubicBezTo>
                  <a:cubicBezTo>
                    <a:pt x="14800" y="214749"/>
                    <a:pt x="0" y="179020"/>
                    <a:pt x="0" y="141765"/>
                  </a:cubicBezTo>
                  <a:lnTo>
                    <a:pt x="0" y="140471"/>
                  </a:lnTo>
                  <a:cubicBezTo>
                    <a:pt x="0" y="103216"/>
                    <a:pt x="14800" y="67486"/>
                    <a:pt x="41143" y="41143"/>
                  </a:cubicBezTo>
                  <a:cubicBezTo>
                    <a:pt x="67486" y="14800"/>
                    <a:pt x="103216" y="0"/>
                    <a:pt x="140471" y="0"/>
                  </a:cubicBezTo>
                  <a:close/>
                </a:path>
              </a:pathLst>
            </a:custGeom>
            <a:solidFill>
              <a:srgbClr val="CB785D"/>
            </a:solidFill>
          </p:spPr>
        </p:sp>
        <p:sp>
          <p:nvSpPr>
            <p:cNvPr id="25" name="TextBox 25"/>
            <p:cNvSpPr txBox="1"/>
            <p:nvPr/>
          </p:nvSpPr>
          <p:spPr>
            <a:xfrm>
              <a:off x="0" y="-38100"/>
              <a:ext cx="280942" cy="320336"/>
            </a:xfrm>
            <a:prstGeom prst="rect">
              <a:avLst/>
            </a:prstGeom>
          </p:spPr>
          <p:txBody>
            <a:bodyPr lIns="50800" tIns="50800" rIns="50800" bIns="50800" rtlCol="0" anchor="ctr"/>
            <a:lstStyle/>
            <a:p>
              <a:pPr algn="ctr">
                <a:lnSpc>
                  <a:spcPts val="2659"/>
                </a:lnSpc>
                <a:spcBef>
                  <a:spcPct val="0"/>
                </a:spcBef>
              </a:pPr>
              <a:endParaRPr/>
            </a:p>
          </p:txBody>
        </p:sp>
      </p:grpSp>
      <p:sp>
        <p:nvSpPr>
          <p:cNvPr id="26" name="Freeform 26"/>
          <p:cNvSpPr/>
          <p:nvPr/>
        </p:nvSpPr>
        <p:spPr>
          <a:xfrm>
            <a:off x="2732651" y="1225980"/>
            <a:ext cx="667357" cy="667357"/>
          </a:xfrm>
          <a:custGeom>
            <a:avLst/>
            <a:gdLst/>
            <a:ahLst/>
            <a:cxnLst/>
            <a:rect l="l" t="t" r="r" b="b"/>
            <a:pathLst>
              <a:path w="667357" h="667357">
                <a:moveTo>
                  <a:pt x="0" y="0"/>
                </a:moveTo>
                <a:lnTo>
                  <a:pt x="667357" y="0"/>
                </a:lnTo>
                <a:lnTo>
                  <a:pt x="667357" y="667357"/>
                </a:lnTo>
                <a:lnTo>
                  <a:pt x="0" y="66735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7" name="Freeform 27"/>
          <p:cNvSpPr/>
          <p:nvPr/>
        </p:nvSpPr>
        <p:spPr>
          <a:xfrm>
            <a:off x="14298770" y="-727527"/>
            <a:ext cx="5129804" cy="2620863"/>
          </a:xfrm>
          <a:custGeom>
            <a:avLst/>
            <a:gdLst/>
            <a:ahLst/>
            <a:cxnLst/>
            <a:rect l="l" t="t" r="r" b="b"/>
            <a:pathLst>
              <a:path w="5129804" h="2620863">
                <a:moveTo>
                  <a:pt x="0" y="0"/>
                </a:moveTo>
                <a:lnTo>
                  <a:pt x="5129804" y="0"/>
                </a:lnTo>
                <a:lnTo>
                  <a:pt x="5129804" y="2620864"/>
                </a:lnTo>
                <a:lnTo>
                  <a:pt x="0" y="262086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8" name="Freeform 28"/>
          <p:cNvSpPr/>
          <p:nvPr/>
        </p:nvSpPr>
        <p:spPr>
          <a:xfrm>
            <a:off x="628726" y="1244010"/>
            <a:ext cx="550013" cy="366446"/>
          </a:xfrm>
          <a:custGeom>
            <a:avLst/>
            <a:gdLst/>
            <a:ahLst/>
            <a:cxnLst/>
            <a:rect l="l" t="t" r="r" b="b"/>
            <a:pathLst>
              <a:path w="550013" h="366446">
                <a:moveTo>
                  <a:pt x="0" y="0"/>
                </a:moveTo>
                <a:lnTo>
                  <a:pt x="550013" y="0"/>
                </a:lnTo>
                <a:lnTo>
                  <a:pt x="550013" y="366447"/>
                </a:lnTo>
                <a:lnTo>
                  <a:pt x="0" y="36644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9" name="Freeform 29"/>
          <p:cNvSpPr/>
          <p:nvPr/>
        </p:nvSpPr>
        <p:spPr>
          <a:xfrm>
            <a:off x="12451248" y="1225980"/>
            <a:ext cx="5508886" cy="6935817"/>
          </a:xfrm>
          <a:custGeom>
            <a:avLst/>
            <a:gdLst/>
            <a:ahLst/>
            <a:cxnLst/>
            <a:rect l="l" t="t" r="r" b="b"/>
            <a:pathLst>
              <a:path w="5508886" h="6935817">
                <a:moveTo>
                  <a:pt x="0" y="0"/>
                </a:moveTo>
                <a:lnTo>
                  <a:pt x="5508886" y="0"/>
                </a:lnTo>
                <a:lnTo>
                  <a:pt x="5508886" y="6935816"/>
                </a:lnTo>
                <a:lnTo>
                  <a:pt x="0" y="6935816"/>
                </a:lnTo>
                <a:lnTo>
                  <a:pt x="0" y="0"/>
                </a:lnTo>
                <a:close/>
              </a:path>
            </a:pathLst>
          </a:custGeom>
          <a:blipFill>
            <a:blip r:embed="rId20"/>
            <a:stretch>
              <a:fillRect/>
            </a:stretch>
          </a:blipFill>
        </p:spPr>
      </p:sp>
      <p:sp>
        <p:nvSpPr>
          <p:cNvPr id="30" name="Freeform 30"/>
          <p:cNvSpPr/>
          <p:nvPr/>
        </p:nvSpPr>
        <p:spPr>
          <a:xfrm>
            <a:off x="7936059" y="6986467"/>
            <a:ext cx="4775093" cy="3300533"/>
          </a:xfrm>
          <a:custGeom>
            <a:avLst/>
            <a:gdLst/>
            <a:ahLst/>
            <a:cxnLst/>
            <a:rect l="l" t="t" r="r" b="b"/>
            <a:pathLst>
              <a:path w="4775093" h="3300533">
                <a:moveTo>
                  <a:pt x="0" y="0"/>
                </a:moveTo>
                <a:lnTo>
                  <a:pt x="4775093" y="0"/>
                </a:lnTo>
                <a:lnTo>
                  <a:pt x="4775093" y="3300533"/>
                </a:lnTo>
                <a:lnTo>
                  <a:pt x="0" y="3300533"/>
                </a:lnTo>
                <a:lnTo>
                  <a:pt x="0" y="0"/>
                </a:lnTo>
                <a:close/>
              </a:path>
            </a:pathLst>
          </a:custGeom>
          <a:blipFill>
            <a:blip r:embed="rId21"/>
            <a:stretch>
              <a:fillRect/>
            </a:stretch>
          </a:blipFill>
        </p:spPr>
      </p:sp>
      <p:sp>
        <p:nvSpPr>
          <p:cNvPr id="31" name="TextBox 31"/>
          <p:cNvSpPr txBox="1"/>
          <p:nvPr/>
        </p:nvSpPr>
        <p:spPr>
          <a:xfrm>
            <a:off x="4022589" y="1502508"/>
            <a:ext cx="6058993" cy="514350"/>
          </a:xfrm>
          <a:prstGeom prst="rect">
            <a:avLst/>
          </a:prstGeom>
        </p:spPr>
        <p:txBody>
          <a:bodyPr lIns="0" tIns="0" rIns="0" bIns="0" rtlCol="0" anchor="t">
            <a:spAutoFit/>
          </a:bodyPr>
          <a:lstStyle/>
          <a:p>
            <a:pPr>
              <a:lnSpc>
                <a:spcPts val="3000"/>
              </a:lnSpc>
            </a:pPr>
            <a:r>
              <a:rPr lang="en-US" sz="6000">
                <a:solidFill>
                  <a:srgbClr val="CB785D"/>
                </a:solidFill>
                <a:latin typeface="Open Sans Bold"/>
              </a:rPr>
              <a:t>RESULT</a:t>
            </a:r>
          </a:p>
        </p:txBody>
      </p:sp>
      <p:sp>
        <p:nvSpPr>
          <p:cNvPr id="32" name="TextBox 32"/>
          <p:cNvSpPr txBox="1"/>
          <p:nvPr/>
        </p:nvSpPr>
        <p:spPr>
          <a:xfrm>
            <a:off x="2532980" y="2897224"/>
            <a:ext cx="8950778" cy="7524750"/>
          </a:xfrm>
          <a:prstGeom prst="rect">
            <a:avLst/>
          </a:prstGeom>
        </p:spPr>
        <p:txBody>
          <a:bodyPr lIns="0" tIns="0" rIns="0" bIns="0" rtlCol="0" anchor="t">
            <a:spAutoFit/>
          </a:bodyPr>
          <a:lstStyle/>
          <a:p>
            <a:pPr>
              <a:lnSpc>
                <a:spcPts val="3240"/>
              </a:lnSpc>
            </a:pPr>
            <a:r>
              <a:rPr lang="en-US" sz="2700">
                <a:solidFill>
                  <a:srgbClr val="804D3D"/>
                </a:solidFill>
                <a:latin typeface="Open Sans"/>
              </a:rPr>
              <a:t>08.Радıо кнопки.</a:t>
            </a:r>
          </a:p>
          <a:p>
            <a:pPr>
              <a:lnSpc>
                <a:spcPts val="3240"/>
              </a:lnSpc>
            </a:pPr>
            <a:r>
              <a:rPr lang="en-US" sz="2700">
                <a:solidFill>
                  <a:srgbClr val="804D3D"/>
                </a:solidFill>
                <a:latin typeface="Open Sans"/>
              </a:rPr>
              <a:t>09.Один checkbox “Don`t show...”.</a:t>
            </a:r>
          </a:p>
          <a:p>
            <a:pPr>
              <a:lnSpc>
                <a:spcPts val="3240"/>
              </a:lnSpc>
            </a:pPr>
            <a:r>
              <a:rPr lang="en-US" sz="2700">
                <a:solidFill>
                  <a:srgbClr val="804D3D"/>
                </a:solidFill>
                <a:latin typeface="Open Sans"/>
              </a:rPr>
              <a:t>10.Не видно всı елементи. Для ıконки краще радıо кнопку.</a:t>
            </a:r>
          </a:p>
          <a:p>
            <a:pPr>
              <a:lnSpc>
                <a:spcPts val="3240"/>
              </a:lnSpc>
            </a:pPr>
            <a:r>
              <a:rPr lang="en-US" sz="2700">
                <a:solidFill>
                  <a:srgbClr val="804D3D"/>
                </a:solidFill>
                <a:latin typeface="Open Sans"/>
              </a:rPr>
              <a:t>11.Mixed-state: checkboxes також мають змıшаний стан для множинного вибору, щоб вказати, що параметр установлено для деяких, але не для всıх об’єктıв.</a:t>
            </a:r>
          </a:p>
          <a:p>
            <a:pPr>
              <a:lnSpc>
                <a:spcPts val="3240"/>
              </a:lnSpc>
            </a:pPr>
            <a:r>
              <a:rPr lang="en-US" sz="2700">
                <a:solidFill>
                  <a:srgbClr val="804D3D"/>
                </a:solidFill>
                <a:latin typeface="Open Sans"/>
              </a:rPr>
              <a:t>12.Checklist або Progress bar.</a:t>
            </a:r>
          </a:p>
          <a:p>
            <a:pPr>
              <a:lnSpc>
                <a:spcPts val="3240"/>
              </a:lnSpc>
            </a:pPr>
            <a:r>
              <a:rPr lang="en-US" sz="2700">
                <a:solidFill>
                  <a:srgbClr val="804D3D"/>
                </a:solidFill>
                <a:latin typeface="Open Sans"/>
              </a:rPr>
              <a:t>13.Краще кнопки Buttons.</a:t>
            </a:r>
          </a:p>
          <a:p>
            <a:pPr>
              <a:lnSpc>
                <a:spcPts val="3240"/>
              </a:lnSpc>
            </a:pPr>
            <a:r>
              <a:rPr lang="en-US" sz="2700">
                <a:solidFill>
                  <a:srgbClr val="804D3D"/>
                </a:solidFill>
                <a:latin typeface="Open Sans"/>
              </a:rPr>
              <a:t>14.Не бажано.</a:t>
            </a:r>
          </a:p>
          <a:p>
            <a:pPr>
              <a:lnSpc>
                <a:spcPts val="3240"/>
              </a:lnSpc>
            </a:pPr>
            <a:r>
              <a:rPr lang="en-US" sz="2700">
                <a:solidFill>
                  <a:srgbClr val="804D3D"/>
                </a:solidFill>
                <a:latin typeface="Open Sans"/>
              </a:rPr>
              <a:t>15.Не зрозумıло що вıдбудеться </a:t>
            </a:r>
          </a:p>
          <a:p>
            <a:pPr>
              <a:lnSpc>
                <a:spcPts val="3240"/>
              </a:lnSpc>
            </a:pPr>
            <a:r>
              <a:rPr lang="en-US" sz="2700">
                <a:solidFill>
                  <a:srgbClr val="804D3D"/>
                </a:solidFill>
                <a:latin typeface="Open Sans"/>
              </a:rPr>
              <a:t>при вимиканнı checkbox.</a:t>
            </a:r>
          </a:p>
          <a:p>
            <a:pPr>
              <a:lnSpc>
                <a:spcPts val="3240"/>
              </a:lnSpc>
            </a:pPr>
            <a:r>
              <a:rPr lang="en-US" sz="2700">
                <a:solidFill>
                  <a:srgbClr val="804D3D"/>
                </a:solidFill>
                <a:latin typeface="Open Sans"/>
              </a:rPr>
              <a:t>16.Вıдступ для вıдображення</a:t>
            </a:r>
          </a:p>
          <a:p>
            <a:pPr>
              <a:lnSpc>
                <a:spcPts val="3240"/>
              </a:lnSpc>
            </a:pPr>
            <a:r>
              <a:rPr lang="en-US" sz="2700">
                <a:solidFill>
                  <a:srgbClr val="804D3D"/>
                </a:solidFill>
                <a:latin typeface="Open Sans"/>
              </a:rPr>
              <a:t> ıєрархıї.</a:t>
            </a:r>
          </a:p>
          <a:p>
            <a:pPr>
              <a:lnSpc>
                <a:spcPts val="3600"/>
              </a:lnSpc>
            </a:pPr>
            <a:endParaRPr lang="en-US" sz="2700">
              <a:solidFill>
                <a:srgbClr val="804D3D"/>
              </a:solidFill>
              <a:latin typeface="Open Sans"/>
            </a:endParaRPr>
          </a:p>
          <a:p>
            <a:pPr>
              <a:lnSpc>
                <a:spcPts val="3600"/>
              </a:lnSpc>
            </a:pPr>
            <a:endParaRPr lang="en-US" sz="2700">
              <a:solidFill>
                <a:srgbClr val="804D3D"/>
              </a:solidFill>
              <a:latin typeface="Open Sans"/>
            </a:endParaRPr>
          </a:p>
          <a:p>
            <a:pPr>
              <a:lnSpc>
                <a:spcPts val="3600"/>
              </a:lnSpc>
            </a:pPr>
            <a:endParaRPr lang="en-US" sz="2700">
              <a:solidFill>
                <a:srgbClr val="804D3D"/>
              </a:solidFill>
              <a:latin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EEEA"/>
        </a:solidFill>
        <a:effectLst/>
      </p:bgPr>
    </p:bg>
    <p:spTree>
      <p:nvGrpSpPr>
        <p:cNvPr id="1" name=""/>
        <p:cNvGrpSpPr/>
        <p:nvPr/>
      </p:nvGrpSpPr>
      <p:grpSpPr>
        <a:xfrm>
          <a:off x="0" y="0"/>
          <a:ext cx="0" cy="0"/>
          <a:chOff x="0" y="0"/>
          <a:chExt cx="0" cy="0"/>
        </a:xfrm>
      </p:grpSpPr>
      <p:grpSp>
        <p:nvGrpSpPr>
          <p:cNvPr id="2" name="Group 2"/>
          <p:cNvGrpSpPr/>
          <p:nvPr/>
        </p:nvGrpSpPr>
        <p:grpSpPr>
          <a:xfrm>
            <a:off x="209814" y="167020"/>
            <a:ext cx="2323166" cy="9952960"/>
            <a:chOff x="0" y="0"/>
            <a:chExt cx="611863" cy="2621356"/>
          </a:xfrm>
        </p:grpSpPr>
        <p:sp>
          <p:nvSpPr>
            <p:cNvPr id="3" name="Freeform 3"/>
            <p:cNvSpPr/>
            <p:nvPr/>
          </p:nvSpPr>
          <p:spPr>
            <a:xfrm>
              <a:off x="0" y="0"/>
              <a:ext cx="611863" cy="2621356"/>
            </a:xfrm>
            <a:custGeom>
              <a:avLst/>
              <a:gdLst/>
              <a:ahLst/>
              <a:cxnLst/>
              <a:rect l="l" t="t" r="r" b="b"/>
              <a:pathLst>
                <a:path w="611863" h="2621356">
                  <a:moveTo>
                    <a:pt x="209947" y="0"/>
                  </a:moveTo>
                  <a:lnTo>
                    <a:pt x="401916" y="0"/>
                  </a:lnTo>
                  <a:cubicBezTo>
                    <a:pt x="457597" y="0"/>
                    <a:pt x="510998" y="22119"/>
                    <a:pt x="550371" y="61492"/>
                  </a:cubicBezTo>
                  <a:cubicBezTo>
                    <a:pt x="589743" y="100865"/>
                    <a:pt x="611863" y="154265"/>
                    <a:pt x="611863" y="209947"/>
                  </a:cubicBezTo>
                  <a:lnTo>
                    <a:pt x="611863" y="2411409"/>
                  </a:lnTo>
                  <a:cubicBezTo>
                    <a:pt x="611863" y="2527359"/>
                    <a:pt x="517866" y="2621356"/>
                    <a:pt x="401916" y="2621356"/>
                  </a:cubicBezTo>
                  <a:lnTo>
                    <a:pt x="209947" y="2621356"/>
                  </a:lnTo>
                  <a:cubicBezTo>
                    <a:pt x="93996" y="2621356"/>
                    <a:pt x="0" y="2527359"/>
                    <a:pt x="0" y="2411409"/>
                  </a:cubicBezTo>
                  <a:lnTo>
                    <a:pt x="0" y="209947"/>
                  </a:lnTo>
                  <a:cubicBezTo>
                    <a:pt x="0" y="93996"/>
                    <a:pt x="93996" y="0"/>
                    <a:pt x="209947" y="0"/>
                  </a:cubicBezTo>
                  <a:close/>
                </a:path>
              </a:pathLst>
            </a:custGeom>
            <a:solidFill>
              <a:srgbClr val="FF8C67"/>
            </a:solidFill>
          </p:spPr>
        </p:sp>
        <p:sp>
          <p:nvSpPr>
            <p:cNvPr id="4" name="TextBox 4"/>
            <p:cNvSpPr txBox="1"/>
            <p:nvPr/>
          </p:nvSpPr>
          <p:spPr>
            <a:xfrm>
              <a:off x="0" y="-38100"/>
              <a:ext cx="611863" cy="26594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97652" y="0"/>
            <a:ext cx="16967860" cy="10287000"/>
            <a:chOff x="0" y="0"/>
            <a:chExt cx="4468901" cy="2709333"/>
          </a:xfrm>
        </p:grpSpPr>
        <p:sp>
          <p:nvSpPr>
            <p:cNvPr id="6" name="Freeform 6"/>
            <p:cNvSpPr/>
            <p:nvPr/>
          </p:nvSpPr>
          <p:spPr>
            <a:xfrm>
              <a:off x="0" y="0"/>
              <a:ext cx="4468902" cy="2709333"/>
            </a:xfrm>
            <a:custGeom>
              <a:avLst/>
              <a:gdLst/>
              <a:ahLst/>
              <a:cxnLst/>
              <a:rect l="l" t="t" r="r" b="b"/>
              <a:pathLst>
                <a:path w="4468902" h="2709333">
                  <a:moveTo>
                    <a:pt x="28745" y="0"/>
                  </a:moveTo>
                  <a:lnTo>
                    <a:pt x="4440156" y="0"/>
                  </a:lnTo>
                  <a:cubicBezTo>
                    <a:pt x="4456032" y="0"/>
                    <a:pt x="4468902" y="12870"/>
                    <a:pt x="4468902" y="28745"/>
                  </a:cubicBezTo>
                  <a:lnTo>
                    <a:pt x="4468902" y="2680588"/>
                  </a:lnTo>
                  <a:cubicBezTo>
                    <a:pt x="4468902" y="2696464"/>
                    <a:pt x="4456032" y="2709333"/>
                    <a:pt x="4440156" y="2709333"/>
                  </a:cubicBezTo>
                  <a:lnTo>
                    <a:pt x="28745" y="2709333"/>
                  </a:lnTo>
                  <a:cubicBezTo>
                    <a:pt x="12870" y="2709333"/>
                    <a:pt x="0" y="2696464"/>
                    <a:pt x="0" y="2680588"/>
                  </a:cubicBezTo>
                  <a:lnTo>
                    <a:pt x="0" y="28745"/>
                  </a:lnTo>
                  <a:cubicBezTo>
                    <a:pt x="0" y="12870"/>
                    <a:pt x="12870" y="0"/>
                    <a:pt x="28745" y="0"/>
                  </a:cubicBezTo>
                  <a:close/>
                </a:path>
              </a:pathLst>
            </a:custGeom>
            <a:solidFill>
              <a:srgbClr val="FFEEEA"/>
            </a:solidFill>
          </p:spPr>
        </p:sp>
        <p:sp>
          <p:nvSpPr>
            <p:cNvPr id="7" name="TextBox 7"/>
            <p:cNvSpPr txBox="1"/>
            <p:nvPr/>
          </p:nvSpPr>
          <p:spPr>
            <a:xfrm>
              <a:off x="0" y="-38100"/>
              <a:ext cx="4468901"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grpSp>
        <p:nvGrpSpPr>
          <p:cNvPr id="8" name="Group 8"/>
          <p:cNvGrpSpPr/>
          <p:nvPr/>
        </p:nvGrpSpPr>
        <p:grpSpPr>
          <a:xfrm>
            <a:off x="2366439" y="2830443"/>
            <a:ext cx="15415658" cy="7074076"/>
            <a:chOff x="0" y="0"/>
            <a:chExt cx="4060091" cy="1863131"/>
          </a:xfrm>
        </p:grpSpPr>
        <p:sp>
          <p:nvSpPr>
            <p:cNvPr id="9" name="Freeform 9"/>
            <p:cNvSpPr/>
            <p:nvPr/>
          </p:nvSpPr>
          <p:spPr>
            <a:xfrm>
              <a:off x="0" y="0"/>
              <a:ext cx="4060091" cy="1863131"/>
            </a:xfrm>
            <a:custGeom>
              <a:avLst/>
              <a:gdLst/>
              <a:ahLst/>
              <a:cxnLst/>
              <a:rect l="l" t="t" r="r" b="b"/>
              <a:pathLst>
                <a:path w="4060091" h="1863131">
                  <a:moveTo>
                    <a:pt x="15066" y="0"/>
                  </a:moveTo>
                  <a:lnTo>
                    <a:pt x="4045024" y="0"/>
                  </a:lnTo>
                  <a:cubicBezTo>
                    <a:pt x="4049020" y="0"/>
                    <a:pt x="4052853" y="1587"/>
                    <a:pt x="4055678" y="4413"/>
                  </a:cubicBezTo>
                  <a:cubicBezTo>
                    <a:pt x="4058503" y="7238"/>
                    <a:pt x="4060091" y="11071"/>
                    <a:pt x="4060091" y="15066"/>
                  </a:cubicBezTo>
                  <a:lnTo>
                    <a:pt x="4060091" y="1848065"/>
                  </a:lnTo>
                  <a:cubicBezTo>
                    <a:pt x="4060091" y="1852061"/>
                    <a:pt x="4058503" y="1855893"/>
                    <a:pt x="4055678" y="1858718"/>
                  </a:cubicBezTo>
                  <a:cubicBezTo>
                    <a:pt x="4052853" y="1861544"/>
                    <a:pt x="4049020" y="1863131"/>
                    <a:pt x="4045024" y="1863131"/>
                  </a:cubicBezTo>
                  <a:lnTo>
                    <a:pt x="15066" y="1863131"/>
                  </a:lnTo>
                  <a:cubicBezTo>
                    <a:pt x="11071" y="1863131"/>
                    <a:pt x="7238" y="1861544"/>
                    <a:pt x="4413" y="1858718"/>
                  </a:cubicBezTo>
                  <a:cubicBezTo>
                    <a:pt x="1587" y="1855893"/>
                    <a:pt x="0" y="1852061"/>
                    <a:pt x="0" y="1848065"/>
                  </a:cubicBezTo>
                  <a:lnTo>
                    <a:pt x="0" y="15066"/>
                  </a:lnTo>
                  <a:cubicBezTo>
                    <a:pt x="0" y="11071"/>
                    <a:pt x="1587" y="7238"/>
                    <a:pt x="4413" y="4413"/>
                  </a:cubicBezTo>
                  <a:cubicBezTo>
                    <a:pt x="7238" y="1587"/>
                    <a:pt x="11071" y="0"/>
                    <a:pt x="15066" y="0"/>
                  </a:cubicBezTo>
                  <a:close/>
                </a:path>
              </a:pathLst>
            </a:custGeom>
            <a:solidFill>
              <a:srgbClr val="FFFFFF"/>
            </a:solidFill>
          </p:spPr>
        </p:sp>
        <p:sp>
          <p:nvSpPr>
            <p:cNvPr id="10" name="TextBox 10"/>
            <p:cNvSpPr txBox="1"/>
            <p:nvPr/>
          </p:nvSpPr>
          <p:spPr>
            <a:xfrm>
              <a:off x="0" y="-38100"/>
              <a:ext cx="4060091" cy="1901231"/>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628726" y="2362932"/>
            <a:ext cx="550013" cy="467511"/>
          </a:xfrm>
          <a:custGeom>
            <a:avLst/>
            <a:gdLst/>
            <a:ahLst/>
            <a:cxnLst/>
            <a:rect l="l" t="t" r="r" b="b"/>
            <a:pathLst>
              <a:path w="550013" h="467511">
                <a:moveTo>
                  <a:pt x="0" y="0"/>
                </a:moveTo>
                <a:lnTo>
                  <a:pt x="550013" y="0"/>
                </a:lnTo>
                <a:lnTo>
                  <a:pt x="550013" y="467511"/>
                </a:lnTo>
                <a:lnTo>
                  <a:pt x="0" y="467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28726" y="358319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628726" y="4885682"/>
            <a:ext cx="550013" cy="443010"/>
          </a:xfrm>
          <a:custGeom>
            <a:avLst/>
            <a:gdLst/>
            <a:ahLst/>
            <a:cxnLst/>
            <a:rect l="l" t="t" r="r" b="b"/>
            <a:pathLst>
              <a:path w="550013" h="443010">
                <a:moveTo>
                  <a:pt x="0" y="0"/>
                </a:moveTo>
                <a:lnTo>
                  <a:pt x="550013" y="0"/>
                </a:lnTo>
                <a:lnTo>
                  <a:pt x="550013" y="443010"/>
                </a:lnTo>
                <a:lnTo>
                  <a:pt x="0" y="4430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628726" y="8847912"/>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628726" y="6081167"/>
            <a:ext cx="550013" cy="711782"/>
          </a:xfrm>
          <a:custGeom>
            <a:avLst/>
            <a:gdLst/>
            <a:ahLst/>
            <a:cxnLst/>
            <a:rect l="l" t="t" r="r" b="b"/>
            <a:pathLst>
              <a:path w="550013" h="711782">
                <a:moveTo>
                  <a:pt x="0" y="0"/>
                </a:moveTo>
                <a:lnTo>
                  <a:pt x="550013" y="0"/>
                </a:lnTo>
                <a:lnTo>
                  <a:pt x="550013" y="711782"/>
                </a:lnTo>
                <a:lnTo>
                  <a:pt x="0" y="7117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6" name="Group 16"/>
          <p:cNvGrpSpPr/>
          <p:nvPr/>
        </p:nvGrpSpPr>
        <p:grpSpPr>
          <a:xfrm>
            <a:off x="484820" y="7339928"/>
            <a:ext cx="1387838" cy="961005"/>
            <a:chOff x="0" y="0"/>
            <a:chExt cx="365521" cy="253104"/>
          </a:xfrm>
        </p:grpSpPr>
        <p:sp>
          <p:nvSpPr>
            <p:cNvPr id="17" name="Freeform 17"/>
            <p:cNvSpPr/>
            <p:nvPr/>
          </p:nvSpPr>
          <p:spPr>
            <a:xfrm>
              <a:off x="0" y="0"/>
              <a:ext cx="365521" cy="253104"/>
            </a:xfrm>
            <a:custGeom>
              <a:avLst/>
              <a:gdLst/>
              <a:ahLst/>
              <a:cxnLst/>
              <a:rect l="l" t="t" r="r" b="b"/>
              <a:pathLst>
                <a:path w="365521" h="253104">
                  <a:moveTo>
                    <a:pt x="126552" y="0"/>
                  </a:moveTo>
                  <a:lnTo>
                    <a:pt x="238969" y="0"/>
                  </a:lnTo>
                  <a:cubicBezTo>
                    <a:pt x="308862" y="0"/>
                    <a:pt x="365521" y="56659"/>
                    <a:pt x="365521" y="126552"/>
                  </a:cubicBezTo>
                  <a:lnTo>
                    <a:pt x="365521" y="126552"/>
                  </a:lnTo>
                  <a:cubicBezTo>
                    <a:pt x="365521" y="196445"/>
                    <a:pt x="308862" y="253104"/>
                    <a:pt x="238969" y="253104"/>
                  </a:cubicBezTo>
                  <a:lnTo>
                    <a:pt x="126552" y="253104"/>
                  </a:lnTo>
                  <a:cubicBezTo>
                    <a:pt x="56659" y="253104"/>
                    <a:pt x="0" y="196445"/>
                    <a:pt x="0" y="126552"/>
                  </a:cubicBezTo>
                  <a:lnTo>
                    <a:pt x="0" y="126552"/>
                  </a:lnTo>
                  <a:cubicBezTo>
                    <a:pt x="0" y="56659"/>
                    <a:pt x="56659" y="0"/>
                    <a:pt x="126552" y="0"/>
                  </a:cubicBezTo>
                  <a:close/>
                </a:path>
              </a:pathLst>
            </a:custGeom>
            <a:solidFill>
              <a:srgbClr val="FFEEEA"/>
            </a:solidFill>
          </p:spPr>
        </p:sp>
        <p:sp>
          <p:nvSpPr>
            <p:cNvPr id="18" name="TextBox 18"/>
            <p:cNvSpPr txBox="1"/>
            <p:nvPr/>
          </p:nvSpPr>
          <p:spPr>
            <a:xfrm>
              <a:off x="0" y="-38100"/>
              <a:ext cx="365521" cy="291204"/>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628726" y="754542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20" name="Group 20"/>
          <p:cNvGrpSpPr/>
          <p:nvPr/>
        </p:nvGrpSpPr>
        <p:grpSpPr>
          <a:xfrm>
            <a:off x="2366439" y="889075"/>
            <a:ext cx="8894184" cy="1341166"/>
            <a:chOff x="0" y="0"/>
            <a:chExt cx="2342501" cy="353229"/>
          </a:xfrm>
        </p:grpSpPr>
        <p:sp>
          <p:nvSpPr>
            <p:cNvPr id="21" name="Freeform 21"/>
            <p:cNvSpPr/>
            <p:nvPr/>
          </p:nvSpPr>
          <p:spPr>
            <a:xfrm>
              <a:off x="0" y="0"/>
              <a:ext cx="2342501" cy="353229"/>
            </a:xfrm>
            <a:custGeom>
              <a:avLst/>
              <a:gdLst/>
              <a:ahLst/>
              <a:cxnLst/>
              <a:rect l="l" t="t" r="r" b="b"/>
              <a:pathLst>
                <a:path w="2342501" h="353229">
                  <a:moveTo>
                    <a:pt x="26113" y="0"/>
                  </a:moveTo>
                  <a:lnTo>
                    <a:pt x="2316388" y="0"/>
                  </a:lnTo>
                  <a:cubicBezTo>
                    <a:pt x="2330810" y="0"/>
                    <a:pt x="2342501" y="11691"/>
                    <a:pt x="2342501" y="26113"/>
                  </a:cubicBezTo>
                  <a:lnTo>
                    <a:pt x="2342501" y="327115"/>
                  </a:lnTo>
                  <a:cubicBezTo>
                    <a:pt x="2342501" y="334041"/>
                    <a:pt x="2339750" y="340683"/>
                    <a:pt x="2334853" y="345580"/>
                  </a:cubicBezTo>
                  <a:cubicBezTo>
                    <a:pt x="2329955" y="350478"/>
                    <a:pt x="2323313" y="353229"/>
                    <a:pt x="2316388" y="353229"/>
                  </a:cubicBezTo>
                  <a:lnTo>
                    <a:pt x="26113" y="353229"/>
                  </a:lnTo>
                  <a:cubicBezTo>
                    <a:pt x="11691" y="353229"/>
                    <a:pt x="0" y="341537"/>
                    <a:pt x="0" y="327115"/>
                  </a:cubicBezTo>
                  <a:lnTo>
                    <a:pt x="0" y="26113"/>
                  </a:lnTo>
                  <a:cubicBezTo>
                    <a:pt x="0" y="11691"/>
                    <a:pt x="11691" y="0"/>
                    <a:pt x="26113" y="0"/>
                  </a:cubicBezTo>
                  <a:close/>
                </a:path>
              </a:pathLst>
            </a:custGeom>
            <a:solidFill>
              <a:srgbClr val="FFFFFF"/>
            </a:solidFill>
          </p:spPr>
        </p:sp>
        <p:sp>
          <p:nvSpPr>
            <p:cNvPr id="22" name="TextBox 22"/>
            <p:cNvSpPr txBox="1"/>
            <p:nvPr/>
          </p:nvSpPr>
          <p:spPr>
            <a:xfrm>
              <a:off x="0" y="-38100"/>
              <a:ext cx="2342501" cy="391329"/>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2532980" y="1023851"/>
            <a:ext cx="1066700" cy="1071614"/>
            <a:chOff x="0" y="0"/>
            <a:chExt cx="280942" cy="282236"/>
          </a:xfrm>
        </p:grpSpPr>
        <p:sp>
          <p:nvSpPr>
            <p:cNvPr id="24" name="Freeform 24"/>
            <p:cNvSpPr/>
            <p:nvPr/>
          </p:nvSpPr>
          <p:spPr>
            <a:xfrm>
              <a:off x="0" y="0"/>
              <a:ext cx="280942" cy="282236"/>
            </a:xfrm>
            <a:custGeom>
              <a:avLst/>
              <a:gdLst/>
              <a:ahLst/>
              <a:cxnLst/>
              <a:rect l="l" t="t" r="r" b="b"/>
              <a:pathLst>
                <a:path w="280942" h="282236">
                  <a:moveTo>
                    <a:pt x="140471" y="0"/>
                  </a:moveTo>
                  <a:lnTo>
                    <a:pt x="140471" y="0"/>
                  </a:lnTo>
                  <a:cubicBezTo>
                    <a:pt x="177726" y="0"/>
                    <a:pt x="213455" y="14800"/>
                    <a:pt x="239799" y="41143"/>
                  </a:cubicBezTo>
                  <a:cubicBezTo>
                    <a:pt x="266142" y="67486"/>
                    <a:pt x="280942" y="103216"/>
                    <a:pt x="280942" y="140471"/>
                  </a:cubicBezTo>
                  <a:lnTo>
                    <a:pt x="280942" y="141765"/>
                  </a:lnTo>
                  <a:cubicBezTo>
                    <a:pt x="280942" y="179020"/>
                    <a:pt x="266142" y="214749"/>
                    <a:pt x="239799" y="241093"/>
                  </a:cubicBezTo>
                  <a:cubicBezTo>
                    <a:pt x="213455" y="267436"/>
                    <a:pt x="177726" y="282236"/>
                    <a:pt x="140471" y="282236"/>
                  </a:cubicBezTo>
                  <a:lnTo>
                    <a:pt x="140471" y="282236"/>
                  </a:lnTo>
                  <a:cubicBezTo>
                    <a:pt x="103216" y="282236"/>
                    <a:pt x="67486" y="267436"/>
                    <a:pt x="41143" y="241093"/>
                  </a:cubicBezTo>
                  <a:cubicBezTo>
                    <a:pt x="14800" y="214749"/>
                    <a:pt x="0" y="179020"/>
                    <a:pt x="0" y="141765"/>
                  </a:cubicBezTo>
                  <a:lnTo>
                    <a:pt x="0" y="140471"/>
                  </a:lnTo>
                  <a:cubicBezTo>
                    <a:pt x="0" y="103216"/>
                    <a:pt x="14800" y="67486"/>
                    <a:pt x="41143" y="41143"/>
                  </a:cubicBezTo>
                  <a:cubicBezTo>
                    <a:pt x="67486" y="14800"/>
                    <a:pt x="103216" y="0"/>
                    <a:pt x="140471" y="0"/>
                  </a:cubicBezTo>
                  <a:close/>
                </a:path>
              </a:pathLst>
            </a:custGeom>
            <a:solidFill>
              <a:srgbClr val="CB785D"/>
            </a:solidFill>
          </p:spPr>
        </p:sp>
        <p:sp>
          <p:nvSpPr>
            <p:cNvPr id="25" name="TextBox 25"/>
            <p:cNvSpPr txBox="1"/>
            <p:nvPr/>
          </p:nvSpPr>
          <p:spPr>
            <a:xfrm>
              <a:off x="0" y="-38100"/>
              <a:ext cx="280942" cy="320336"/>
            </a:xfrm>
            <a:prstGeom prst="rect">
              <a:avLst/>
            </a:prstGeom>
          </p:spPr>
          <p:txBody>
            <a:bodyPr lIns="50800" tIns="50800" rIns="50800" bIns="50800" rtlCol="0" anchor="ctr"/>
            <a:lstStyle/>
            <a:p>
              <a:pPr algn="ctr">
                <a:lnSpc>
                  <a:spcPts val="2659"/>
                </a:lnSpc>
                <a:spcBef>
                  <a:spcPct val="0"/>
                </a:spcBef>
              </a:pPr>
              <a:endParaRPr/>
            </a:p>
          </p:txBody>
        </p:sp>
      </p:grpSp>
      <p:sp>
        <p:nvSpPr>
          <p:cNvPr id="26" name="Freeform 26"/>
          <p:cNvSpPr/>
          <p:nvPr/>
        </p:nvSpPr>
        <p:spPr>
          <a:xfrm>
            <a:off x="2732651" y="1225980"/>
            <a:ext cx="667357" cy="667357"/>
          </a:xfrm>
          <a:custGeom>
            <a:avLst/>
            <a:gdLst/>
            <a:ahLst/>
            <a:cxnLst/>
            <a:rect l="l" t="t" r="r" b="b"/>
            <a:pathLst>
              <a:path w="667357" h="667357">
                <a:moveTo>
                  <a:pt x="0" y="0"/>
                </a:moveTo>
                <a:lnTo>
                  <a:pt x="667357" y="0"/>
                </a:lnTo>
                <a:lnTo>
                  <a:pt x="667357" y="667357"/>
                </a:lnTo>
                <a:lnTo>
                  <a:pt x="0" y="66735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7" name="Freeform 27"/>
          <p:cNvSpPr/>
          <p:nvPr/>
        </p:nvSpPr>
        <p:spPr>
          <a:xfrm>
            <a:off x="14298770" y="-727527"/>
            <a:ext cx="5129804" cy="2620863"/>
          </a:xfrm>
          <a:custGeom>
            <a:avLst/>
            <a:gdLst/>
            <a:ahLst/>
            <a:cxnLst/>
            <a:rect l="l" t="t" r="r" b="b"/>
            <a:pathLst>
              <a:path w="5129804" h="2620863">
                <a:moveTo>
                  <a:pt x="0" y="0"/>
                </a:moveTo>
                <a:lnTo>
                  <a:pt x="5129804" y="0"/>
                </a:lnTo>
                <a:lnTo>
                  <a:pt x="5129804" y="2620864"/>
                </a:lnTo>
                <a:lnTo>
                  <a:pt x="0" y="262086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8" name="Freeform 28"/>
          <p:cNvSpPr/>
          <p:nvPr/>
        </p:nvSpPr>
        <p:spPr>
          <a:xfrm>
            <a:off x="628726" y="1244010"/>
            <a:ext cx="550013" cy="366446"/>
          </a:xfrm>
          <a:custGeom>
            <a:avLst/>
            <a:gdLst/>
            <a:ahLst/>
            <a:cxnLst/>
            <a:rect l="l" t="t" r="r" b="b"/>
            <a:pathLst>
              <a:path w="550013" h="366446">
                <a:moveTo>
                  <a:pt x="0" y="0"/>
                </a:moveTo>
                <a:lnTo>
                  <a:pt x="550013" y="0"/>
                </a:lnTo>
                <a:lnTo>
                  <a:pt x="550013" y="366447"/>
                </a:lnTo>
                <a:lnTo>
                  <a:pt x="0" y="36644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9" name="Freeform 29"/>
          <p:cNvSpPr/>
          <p:nvPr/>
        </p:nvSpPr>
        <p:spPr>
          <a:xfrm>
            <a:off x="12102883" y="479165"/>
            <a:ext cx="5895285" cy="4406516"/>
          </a:xfrm>
          <a:custGeom>
            <a:avLst/>
            <a:gdLst/>
            <a:ahLst/>
            <a:cxnLst/>
            <a:rect l="l" t="t" r="r" b="b"/>
            <a:pathLst>
              <a:path w="5895285" h="4406516">
                <a:moveTo>
                  <a:pt x="0" y="0"/>
                </a:moveTo>
                <a:lnTo>
                  <a:pt x="5895285" y="0"/>
                </a:lnTo>
                <a:lnTo>
                  <a:pt x="5895285" y="4406517"/>
                </a:lnTo>
                <a:lnTo>
                  <a:pt x="0" y="4406517"/>
                </a:lnTo>
                <a:lnTo>
                  <a:pt x="0" y="0"/>
                </a:lnTo>
                <a:close/>
              </a:path>
            </a:pathLst>
          </a:custGeom>
          <a:blipFill>
            <a:blip r:embed="rId20"/>
            <a:stretch>
              <a:fillRect/>
            </a:stretch>
          </a:blipFill>
        </p:spPr>
      </p:sp>
      <p:sp>
        <p:nvSpPr>
          <p:cNvPr id="30" name="Freeform 30"/>
          <p:cNvSpPr/>
          <p:nvPr/>
        </p:nvSpPr>
        <p:spPr>
          <a:xfrm>
            <a:off x="11816407" y="5523382"/>
            <a:ext cx="6181761" cy="4044084"/>
          </a:xfrm>
          <a:custGeom>
            <a:avLst/>
            <a:gdLst/>
            <a:ahLst/>
            <a:cxnLst/>
            <a:rect l="l" t="t" r="r" b="b"/>
            <a:pathLst>
              <a:path w="6181761" h="4044084">
                <a:moveTo>
                  <a:pt x="0" y="0"/>
                </a:moveTo>
                <a:lnTo>
                  <a:pt x="6181761" y="0"/>
                </a:lnTo>
                <a:lnTo>
                  <a:pt x="6181761" y="4044084"/>
                </a:lnTo>
                <a:lnTo>
                  <a:pt x="0" y="4044084"/>
                </a:lnTo>
                <a:lnTo>
                  <a:pt x="0" y="0"/>
                </a:lnTo>
                <a:close/>
              </a:path>
            </a:pathLst>
          </a:custGeom>
          <a:blipFill>
            <a:blip r:embed="rId21"/>
            <a:stretch>
              <a:fillRect/>
            </a:stretch>
          </a:blipFill>
        </p:spPr>
      </p:sp>
      <p:sp>
        <p:nvSpPr>
          <p:cNvPr id="31" name="TextBox 31"/>
          <p:cNvSpPr txBox="1"/>
          <p:nvPr/>
        </p:nvSpPr>
        <p:spPr>
          <a:xfrm>
            <a:off x="4022589" y="1502508"/>
            <a:ext cx="6058993" cy="514350"/>
          </a:xfrm>
          <a:prstGeom prst="rect">
            <a:avLst/>
          </a:prstGeom>
        </p:spPr>
        <p:txBody>
          <a:bodyPr lIns="0" tIns="0" rIns="0" bIns="0" rtlCol="0" anchor="t">
            <a:spAutoFit/>
          </a:bodyPr>
          <a:lstStyle/>
          <a:p>
            <a:pPr>
              <a:lnSpc>
                <a:spcPts val="3000"/>
              </a:lnSpc>
            </a:pPr>
            <a:r>
              <a:rPr lang="en-US" sz="6000">
                <a:solidFill>
                  <a:srgbClr val="CB785D"/>
                </a:solidFill>
                <a:latin typeface="Open Sans Bold"/>
              </a:rPr>
              <a:t>RESULT</a:t>
            </a:r>
          </a:p>
        </p:txBody>
      </p:sp>
      <p:sp>
        <p:nvSpPr>
          <p:cNvPr id="32" name="TextBox 32"/>
          <p:cNvSpPr txBox="1"/>
          <p:nvPr/>
        </p:nvSpPr>
        <p:spPr>
          <a:xfrm>
            <a:off x="2532980" y="2897224"/>
            <a:ext cx="8950778" cy="7934325"/>
          </a:xfrm>
          <a:prstGeom prst="rect">
            <a:avLst/>
          </a:prstGeom>
        </p:spPr>
        <p:txBody>
          <a:bodyPr lIns="0" tIns="0" rIns="0" bIns="0" rtlCol="0" anchor="t">
            <a:spAutoFit/>
          </a:bodyPr>
          <a:lstStyle/>
          <a:p>
            <a:pPr>
              <a:lnSpc>
                <a:spcPts val="3240"/>
              </a:lnSpc>
            </a:pPr>
            <a:r>
              <a:rPr lang="en-US" sz="2700">
                <a:solidFill>
                  <a:srgbClr val="804D3D"/>
                </a:solidFill>
                <a:latin typeface="Open Sans"/>
              </a:rPr>
              <a:t>17.Нı, кращим варıантом буде зробити три радıобаттона один за одним.</a:t>
            </a:r>
          </a:p>
          <a:p>
            <a:pPr>
              <a:lnSpc>
                <a:spcPts val="3240"/>
              </a:lnSpc>
            </a:pPr>
            <a:r>
              <a:rPr lang="en-US" sz="2700">
                <a:solidFill>
                  <a:srgbClr val="804D3D"/>
                </a:solidFill>
                <a:latin typeface="Open Sans"/>
              </a:rPr>
              <a:t>18.Уточнення "alignment" є зайвим. Краще розмıстити вертикально.</a:t>
            </a:r>
          </a:p>
          <a:p>
            <a:pPr>
              <a:lnSpc>
                <a:spcPts val="3240"/>
              </a:lnSpc>
            </a:pPr>
            <a:r>
              <a:rPr lang="en-US" sz="2700">
                <a:solidFill>
                  <a:srgbClr val="804D3D"/>
                </a:solidFill>
                <a:latin typeface="Open Sans"/>
              </a:rPr>
              <a:t>20.Нı, це не є правильним. Крıм того, “Selection” не має бути радıобаттоном, а скорıше чєкбоксом.</a:t>
            </a:r>
          </a:p>
          <a:p>
            <a:pPr>
              <a:lnSpc>
                <a:spcPts val="3240"/>
              </a:lnSpc>
            </a:pPr>
            <a:r>
              <a:rPr lang="en-US" sz="2700">
                <a:solidFill>
                  <a:srgbClr val="804D3D"/>
                </a:solidFill>
                <a:latin typeface="Open Sans"/>
              </a:rPr>
              <a:t>21.Listbox – список, з елементıв якого користувач</a:t>
            </a:r>
          </a:p>
          <a:p>
            <a:pPr>
              <a:lnSpc>
                <a:spcPts val="3240"/>
              </a:lnSpc>
            </a:pPr>
            <a:r>
              <a:rPr lang="en-US" sz="2700">
                <a:solidFill>
                  <a:srgbClr val="804D3D"/>
                </a:solidFill>
                <a:latin typeface="Open Sans"/>
              </a:rPr>
              <a:t>може вибирати один або кıлька пунктıв. Drop-down list — дозволяє користувачевı вибрати одне значення зı списку.</a:t>
            </a:r>
          </a:p>
          <a:p>
            <a:pPr>
              <a:lnSpc>
                <a:spcPts val="3240"/>
              </a:lnSpc>
            </a:pPr>
            <a:r>
              <a:rPr lang="en-US" sz="2700">
                <a:solidFill>
                  <a:srgbClr val="804D3D"/>
                </a:solidFill>
                <a:latin typeface="Open Sans"/>
              </a:rPr>
              <a:t>Combobox — це комбıнацıя що дозволяє користувачевı вводити значення або вибирати значення зı списку.(Editable, non-editable)</a:t>
            </a:r>
          </a:p>
          <a:p>
            <a:pPr>
              <a:lnSpc>
                <a:spcPts val="3240"/>
              </a:lnSpc>
            </a:pPr>
            <a:r>
              <a:rPr lang="en-US" sz="2700">
                <a:solidFill>
                  <a:srgbClr val="804D3D"/>
                </a:solidFill>
                <a:latin typeface="Open Sans"/>
              </a:rPr>
              <a:t>22.Клıкнути на цифру 5 у списку.</a:t>
            </a:r>
          </a:p>
          <a:p>
            <a:pPr>
              <a:lnSpc>
                <a:spcPts val="3240"/>
              </a:lnSpc>
            </a:pPr>
            <a:r>
              <a:rPr lang="en-US" sz="2700">
                <a:solidFill>
                  <a:srgbClr val="804D3D"/>
                </a:solidFill>
                <a:latin typeface="Open Sans"/>
              </a:rPr>
              <a:t>23.Для вибору 3, 30 ı 31 числа виберıть їх у списку випадаючого меню.</a:t>
            </a:r>
          </a:p>
          <a:p>
            <a:pPr>
              <a:lnSpc>
                <a:spcPts val="3600"/>
              </a:lnSpc>
            </a:pPr>
            <a:endParaRPr lang="en-US" sz="2700">
              <a:solidFill>
                <a:srgbClr val="804D3D"/>
              </a:solidFill>
              <a:latin typeface="Open Sans"/>
            </a:endParaRPr>
          </a:p>
          <a:p>
            <a:pPr>
              <a:lnSpc>
                <a:spcPts val="3600"/>
              </a:lnSpc>
            </a:pPr>
            <a:endParaRPr lang="en-US" sz="2700">
              <a:solidFill>
                <a:srgbClr val="804D3D"/>
              </a:solidFill>
              <a:latin typeface="Open Sans"/>
            </a:endParaRPr>
          </a:p>
          <a:p>
            <a:pPr>
              <a:lnSpc>
                <a:spcPts val="3600"/>
              </a:lnSpc>
            </a:pPr>
            <a:endParaRPr lang="en-US" sz="2700">
              <a:solidFill>
                <a:srgbClr val="804D3D"/>
              </a:solidFill>
              <a:latin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EEEA"/>
        </a:solidFill>
        <a:effectLst/>
      </p:bgPr>
    </p:bg>
    <p:spTree>
      <p:nvGrpSpPr>
        <p:cNvPr id="1" name=""/>
        <p:cNvGrpSpPr/>
        <p:nvPr/>
      </p:nvGrpSpPr>
      <p:grpSpPr>
        <a:xfrm>
          <a:off x="0" y="0"/>
          <a:ext cx="0" cy="0"/>
          <a:chOff x="0" y="0"/>
          <a:chExt cx="0" cy="0"/>
        </a:xfrm>
      </p:grpSpPr>
      <p:grpSp>
        <p:nvGrpSpPr>
          <p:cNvPr id="2" name="Group 2"/>
          <p:cNvGrpSpPr/>
          <p:nvPr/>
        </p:nvGrpSpPr>
        <p:grpSpPr>
          <a:xfrm>
            <a:off x="209814" y="167020"/>
            <a:ext cx="2323166" cy="9952960"/>
            <a:chOff x="0" y="0"/>
            <a:chExt cx="611863" cy="2621356"/>
          </a:xfrm>
        </p:grpSpPr>
        <p:sp>
          <p:nvSpPr>
            <p:cNvPr id="3" name="Freeform 3"/>
            <p:cNvSpPr/>
            <p:nvPr/>
          </p:nvSpPr>
          <p:spPr>
            <a:xfrm>
              <a:off x="0" y="0"/>
              <a:ext cx="611863" cy="2621356"/>
            </a:xfrm>
            <a:custGeom>
              <a:avLst/>
              <a:gdLst/>
              <a:ahLst/>
              <a:cxnLst/>
              <a:rect l="l" t="t" r="r" b="b"/>
              <a:pathLst>
                <a:path w="611863" h="2621356">
                  <a:moveTo>
                    <a:pt x="209947" y="0"/>
                  </a:moveTo>
                  <a:lnTo>
                    <a:pt x="401916" y="0"/>
                  </a:lnTo>
                  <a:cubicBezTo>
                    <a:pt x="457597" y="0"/>
                    <a:pt x="510998" y="22119"/>
                    <a:pt x="550371" y="61492"/>
                  </a:cubicBezTo>
                  <a:cubicBezTo>
                    <a:pt x="589743" y="100865"/>
                    <a:pt x="611863" y="154265"/>
                    <a:pt x="611863" y="209947"/>
                  </a:cubicBezTo>
                  <a:lnTo>
                    <a:pt x="611863" y="2411409"/>
                  </a:lnTo>
                  <a:cubicBezTo>
                    <a:pt x="611863" y="2527359"/>
                    <a:pt x="517866" y="2621356"/>
                    <a:pt x="401916" y="2621356"/>
                  </a:cubicBezTo>
                  <a:lnTo>
                    <a:pt x="209947" y="2621356"/>
                  </a:lnTo>
                  <a:cubicBezTo>
                    <a:pt x="93996" y="2621356"/>
                    <a:pt x="0" y="2527359"/>
                    <a:pt x="0" y="2411409"/>
                  </a:cubicBezTo>
                  <a:lnTo>
                    <a:pt x="0" y="209947"/>
                  </a:lnTo>
                  <a:cubicBezTo>
                    <a:pt x="0" y="93996"/>
                    <a:pt x="93996" y="0"/>
                    <a:pt x="209947" y="0"/>
                  </a:cubicBezTo>
                  <a:close/>
                </a:path>
              </a:pathLst>
            </a:custGeom>
            <a:solidFill>
              <a:srgbClr val="FF8C67"/>
            </a:solidFill>
          </p:spPr>
        </p:sp>
        <p:sp>
          <p:nvSpPr>
            <p:cNvPr id="4" name="TextBox 4"/>
            <p:cNvSpPr txBox="1"/>
            <p:nvPr/>
          </p:nvSpPr>
          <p:spPr>
            <a:xfrm>
              <a:off x="0" y="-38100"/>
              <a:ext cx="611863" cy="26594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97652" y="0"/>
            <a:ext cx="16967860" cy="10287000"/>
            <a:chOff x="0" y="0"/>
            <a:chExt cx="4468901" cy="2709333"/>
          </a:xfrm>
        </p:grpSpPr>
        <p:sp>
          <p:nvSpPr>
            <p:cNvPr id="6" name="Freeform 6"/>
            <p:cNvSpPr/>
            <p:nvPr/>
          </p:nvSpPr>
          <p:spPr>
            <a:xfrm>
              <a:off x="0" y="0"/>
              <a:ext cx="4468902" cy="2709333"/>
            </a:xfrm>
            <a:custGeom>
              <a:avLst/>
              <a:gdLst/>
              <a:ahLst/>
              <a:cxnLst/>
              <a:rect l="l" t="t" r="r" b="b"/>
              <a:pathLst>
                <a:path w="4468902" h="2709333">
                  <a:moveTo>
                    <a:pt x="28745" y="0"/>
                  </a:moveTo>
                  <a:lnTo>
                    <a:pt x="4440156" y="0"/>
                  </a:lnTo>
                  <a:cubicBezTo>
                    <a:pt x="4456032" y="0"/>
                    <a:pt x="4468902" y="12870"/>
                    <a:pt x="4468902" y="28745"/>
                  </a:cubicBezTo>
                  <a:lnTo>
                    <a:pt x="4468902" y="2680588"/>
                  </a:lnTo>
                  <a:cubicBezTo>
                    <a:pt x="4468902" y="2696464"/>
                    <a:pt x="4456032" y="2709333"/>
                    <a:pt x="4440156" y="2709333"/>
                  </a:cubicBezTo>
                  <a:lnTo>
                    <a:pt x="28745" y="2709333"/>
                  </a:lnTo>
                  <a:cubicBezTo>
                    <a:pt x="12870" y="2709333"/>
                    <a:pt x="0" y="2696464"/>
                    <a:pt x="0" y="2680588"/>
                  </a:cubicBezTo>
                  <a:lnTo>
                    <a:pt x="0" y="28745"/>
                  </a:lnTo>
                  <a:cubicBezTo>
                    <a:pt x="0" y="12870"/>
                    <a:pt x="12870" y="0"/>
                    <a:pt x="28745" y="0"/>
                  </a:cubicBezTo>
                  <a:close/>
                </a:path>
              </a:pathLst>
            </a:custGeom>
            <a:solidFill>
              <a:srgbClr val="FFEEEA"/>
            </a:solidFill>
          </p:spPr>
        </p:sp>
        <p:sp>
          <p:nvSpPr>
            <p:cNvPr id="7" name="TextBox 7"/>
            <p:cNvSpPr txBox="1"/>
            <p:nvPr/>
          </p:nvSpPr>
          <p:spPr>
            <a:xfrm>
              <a:off x="0" y="-38100"/>
              <a:ext cx="4468901"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grpSp>
        <p:nvGrpSpPr>
          <p:cNvPr id="8" name="Group 8"/>
          <p:cNvGrpSpPr/>
          <p:nvPr/>
        </p:nvGrpSpPr>
        <p:grpSpPr>
          <a:xfrm>
            <a:off x="2366439" y="889075"/>
            <a:ext cx="8894184" cy="1341166"/>
            <a:chOff x="0" y="0"/>
            <a:chExt cx="2342501" cy="353229"/>
          </a:xfrm>
        </p:grpSpPr>
        <p:sp>
          <p:nvSpPr>
            <p:cNvPr id="9" name="Freeform 9"/>
            <p:cNvSpPr/>
            <p:nvPr/>
          </p:nvSpPr>
          <p:spPr>
            <a:xfrm>
              <a:off x="0" y="0"/>
              <a:ext cx="2342501" cy="353229"/>
            </a:xfrm>
            <a:custGeom>
              <a:avLst/>
              <a:gdLst/>
              <a:ahLst/>
              <a:cxnLst/>
              <a:rect l="l" t="t" r="r" b="b"/>
              <a:pathLst>
                <a:path w="2342501" h="353229">
                  <a:moveTo>
                    <a:pt x="26113" y="0"/>
                  </a:moveTo>
                  <a:lnTo>
                    <a:pt x="2316388" y="0"/>
                  </a:lnTo>
                  <a:cubicBezTo>
                    <a:pt x="2330810" y="0"/>
                    <a:pt x="2342501" y="11691"/>
                    <a:pt x="2342501" y="26113"/>
                  </a:cubicBezTo>
                  <a:lnTo>
                    <a:pt x="2342501" y="327115"/>
                  </a:lnTo>
                  <a:cubicBezTo>
                    <a:pt x="2342501" y="334041"/>
                    <a:pt x="2339750" y="340683"/>
                    <a:pt x="2334853" y="345580"/>
                  </a:cubicBezTo>
                  <a:cubicBezTo>
                    <a:pt x="2329955" y="350478"/>
                    <a:pt x="2323313" y="353229"/>
                    <a:pt x="2316388" y="353229"/>
                  </a:cubicBezTo>
                  <a:lnTo>
                    <a:pt x="26113" y="353229"/>
                  </a:lnTo>
                  <a:cubicBezTo>
                    <a:pt x="11691" y="353229"/>
                    <a:pt x="0" y="341537"/>
                    <a:pt x="0" y="327115"/>
                  </a:cubicBezTo>
                  <a:lnTo>
                    <a:pt x="0" y="26113"/>
                  </a:lnTo>
                  <a:cubicBezTo>
                    <a:pt x="0" y="11691"/>
                    <a:pt x="11691" y="0"/>
                    <a:pt x="26113" y="0"/>
                  </a:cubicBezTo>
                  <a:close/>
                </a:path>
              </a:pathLst>
            </a:custGeom>
            <a:solidFill>
              <a:srgbClr val="FFFFFF"/>
            </a:solidFill>
          </p:spPr>
        </p:sp>
        <p:sp>
          <p:nvSpPr>
            <p:cNvPr id="10" name="TextBox 10"/>
            <p:cNvSpPr txBox="1"/>
            <p:nvPr/>
          </p:nvSpPr>
          <p:spPr>
            <a:xfrm>
              <a:off x="0" y="-38100"/>
              <a:ext cx="2342501" cy="39132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366439" y="3406594"/>
            <a:ext cx="14892861" cy="5851706"/>
            <a:chOff x="0" y="0"/>
            <a:chExt cx="3922400" cy="1541190"/>
          </a:xfrm>
        </p:grpSpPr>
        <p:sp>
          <p:nvSpPr>
            <p:cNvPr id="12" name="Freeform 12"/>
            <p:cNvSpPr/>
            <p:nvPr/>
          </p:nvSpPr>
          <p:spPr>
            <a:xfrm>
              <a:off x="0" y="0"/>
              <a:ext cx="3922400" cy="1541190"/>
            </a:xfrm>
            <a:custGeom>
              <a:avLst/>
              <a:gdLst/>
              <a:ahLst/>
              <a:cxnLst/>
              <a:rect l="l" t="t" r="r" b="b"/>
              <a:pathLst>
                <a:path w="3922400" h="1541190">
                  <a:moveTo>
                    <a:pt x="15595" y="0"/>
                  </a:moveTo>
                  <a:lnTo>
                    <a:pt x="3906805" y="0"/>
                  </a:lnTo>
                  <a:cubicBezTo>
                    <a:pt x="3915418" y="0"/>
                    <a:pt x="3922400" y="6982"/>
                    <a:pt x="3922400" y="15595"/>
                  </a:cubicBezTo>
                  <a:lnTo>
                    <a:pt x="3922400" y="1525595"/>
                  </a:lnTo>
                  <a:cubicBezTo>
                    <a:pt x="3922400" y="1529731"/>
                    <a:pt x="3920757" y="1533698"/>
                    <a:pt x="3917832" y="1536622"/>
                  </a:cubicBezTo>
                  <a:cubicBezTo>
                    <a:pt x="3914907" y="1539547"/>
                    <a:pt x="3910941" y="1541190"/>
                    <a:pt x="3906805" y="1541190"/>
                  </a:cubicBezTo>
                  <a:lnTo>
                    <a:pt x="15595" y="1541190"/>
                  </a:lnTo>
                  <a:cubicBezTo>
                    <a:pt x="11459" y="1541190"/>
                    <a:pt x="7492" y="1539547"/>
                    <a:pt x="4568" y="1536622"/>
                  </a:cubicBezTo>
                  <a:cubicBezTo>
                    <a:pt x="1643" y="1533698"/>
                    <a:pt x="0" y="1529731"/>
                    <a:pt x="0" y="1525595"/>
                  </a:cubicBezTo>
                  <a:lnTo>
                    <a:pt x="0" y="15595"/>
                  </a:lnTo>
                  <a:cubicBezTo>
                    <a:pt x="0" y="11459"/>
                    <a:pt x="1643" y="7492"/>
                    <a:pt x="4568" y="4568"/>
                  </a:cubicBezTo>
                  <a:cubicBezTo>
                    <a:pt x="7492" y="1643"/>
                    <a:pt x="11459" y="0"/>
                    <a:pt x="15595" y="0"/>
                  </a:cubicBezTo>
                  <a:close/>
                </a:path>
              </a:pathLst>
            </a:custGeom>
            <a:solidFill>
              <a:srgbClr val="FFFFFF"/>
            </a:solidFill>
          </p:spPr>
        </p:sp>
        <p:sp>
          <p:nvSpPr>
            <p:cNvPr id="13" name="TextBox 13"/>
            <p:cNvSpPr txBox="1"/>
            <p:nvPr/>
          </p:nvSpPr>
          <p:spPr>
            <a:xfrm>
              <a:off x="0" y="-38100"/>
              <a:ext cx="3922400" cy="157929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628726" y="2362932"/>
            <a:ext cx="550013" cy="467511"/>
          </a:xfrm>
          <a:custGeom>
            <a:avLst/>
            <a:gdLst/>
            <a:ahLst/>
            <a:cxnLst/>
            <a:rect l="l" t="t" r="r" b="b"/>
            <a:pathLst>
              <a:path w="550013" h="467511">
                <a:moveTo>
                  <a:pt x="0" y="0"/>
                </a:moveTo>
                <a:lnTo>
                  <a:pt x="550013" y="0"/>
                </a:lnTo>
                <a:lnTo>
                  <a:pt x="550013" y="467511"/>
                </a:lnTo>
                <a:lnTo>
                  <a:pt x="0" y="467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628726" y="358319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628726" y="4885682"/>
            <a:ext cx="550013" cy="443010"/>
          </a:xfrm>
          <a:custGeom>
            <a:avLst/>
            <a:gdLst/>
            <a:ahLst/>
            <a:cxnLst/>
            <a:rect l="l" t="t" r="r" b="b"/>
            <a:pathLst>
              <a:path w="550013" h="443010">
                <a:moveTo>
                  <a:pt x="0" y="0"/>
                </a:moveTo>
                <a:lnTo>
                  <a:pt x="550013" y="0"/>
                </a:lnTo>
                <a:lnTo>
                  <a:pt x="550013" y="443010"/>
                </a:lnTo>
                <a:lnTo>
                  <a:pt x="0" y="4430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628726" y="8847912"/>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628726" y="6081167"/>
            <a:ext cx="550013" cy="711782"/>
          </a:xfrm>
          <a:custGeom>
            <a:avLst/>
            <a:gdLst/>
            <a:ahLst/>
            <a:cxnLst/>
            <a:rect l="l" t="t" r="r" b="b"/>
            <a:pathLst>
              <a:path w="550013" h="711782">
                <a:moveTo>
                  <a:pt x="0" y="0"/>
                </a:moveTo>
                <a:lnTo>
                  <a:pt x="550013" y="0"/>
                </a:lnTo>
                <a:lnTo>
                  <a:pt x="550013" y="711782"/>
                </a:lnTo>
                <a:lnTo>
                  <a:pt x="0" y="7117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9" name="Group 19"/>
          <p:cNvGrpSpPr/>
          <p:nvPr/>
        </p:nvGrpSpPr>
        <p:grpSpPr>
          <a:xfrm>
            <a:off x="484820" y="7339928"/>
            <a:ext cx="1387838" cy="961005"/>
            <a:chOff x="0" y="0"/>
            <a:chExt cx="365521" cy="253104"/>
          </a:xfrm>
        </p:grpSpPr>
        <p:sp>
          <p:nvSpPr>
            <p:cNvPr id="20" name="Freeform 20"/>
            <p:cNvSpPr/>
            <p:nvPr/>
          </p:nvSpPr>
          <p:spPr>
            <a:xfrm>
              <a:off x="0" y="0"/>
              <a:ext cx="365521" cy="253104"/>
            </a:xfrm>
            <a:custGeom>
              <a:avLst/>
              <a:gdLst/>
              <a:ahLst/>
              <a:cxnLst/>
              <a:rect l="l" t="t" r="r" b="b"/>
              <a:pathLst>
                <a:path w="365521" h="253104">
                  <a:moveTo>
                    <a:pt x="126552" y="0"/>
                  </a:moveTo>
                  <a:lnTo>
                    <a:pt x="238969" y="0"/>
                  </a:lnTo>
                  <a:cubicBezTo>
                    <a:pt x="308862" y="0"/>
                    <a:pt x="365521" y="56659"/>
                    <a:pt x="365521" y="126552"/>
                  </a:cubicBezTo>
                  <a:lnTo>
                    <a:pt x="365521" y="126552"/>
                  </a:lnTo>
                  <a:cubicBezTo>
                    <a:pt x="365521" y="196445"/>
                    <a:pt x="308862" y="253104"/>
                    <a:pt x="238969" y="253104"/>
                  </a:cubicBezTo>
                  <a:lnTo>
                    <a:pt x="126552" y="253104"/>
                  </a:lnTo>
                  <a:cubicBezTo>
                    <a:pt x="56659" y="253104"/>
                    <a:pt x="0" y="196445"/>
                    <a:pt x="0" y="126552"/>
                  </a:cubicBezTo>
                  <a:lnTo>
                    <a:pt x="0" y="126552"/>
                  </a:lnTo>
                  <a:cubicBezTo>
                    <a:pt x="0" y="56659"/>
                    <a:pt x="56659" y="0"/>
                    <a:pt x="126552" y="0"/>
                  </a:cubicBezTo>
                  <a:close/>
                </a:path>
              </a:pathLst>
            </a:custGeom>
            <a:solidFill>
              <a:srgbClr val="FFEEEA"/>
            </a:solidFill>
          </p:spPr>
        </p:sp>
        <p:sp>
          <p:nvSpPr>
            <p:cNvPr id="21" name="TextBox 21"/>
            <p:cNvSpPr txBox="1"/>
            <p:nvPr/>
          </p:nvSpPr>
          <p:spPr>
            <a:xfrm>
              <a:off x="0" y="-38100"/>
              <a:ext cx="365521" cy="291204"/>
            </a:xfrm>
            <a:prstGeom prst="rect">
              <a:avLst/>
            </a:prstGeom>
          </p:spPr>
          <p:txBody>
            <a:bodyPr lIns="50800" tIns="50800" rIns="50800" bIns="50800" rtlCol="0" anchor="ctr"/>
            <a:lstStyle/>
            <a:p>
              <a:pPr algn="ctr">
                <a:lnSpc>
                  <a:spcPts val="2659"/>
                </a:lnSpc>
                <a:spcBef>
                  <a:spcPct val="0"/>
                </a:spcBef>
              </a:pPr>
              <a:endParaRPr/>
            </a:p>
          </p:txBody>
        </p:sp>
      </p:grpSp>
      <p:sp>
        <p:nvSpPr>
          <p:cNvPr id="22" name="Freeform 22"/>
          <p:cNvSpPr/>
          <p:nvPr/>
        </p:nvSpPr>
        <p:spPr>
          <a:xfrm>
            <a:off x="628726" y="754542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3" name="Freeform 23"/>
          <p:cNvSpPr/>
          <p:nvPr/>
        </p:nvSpPr>
        <p:spPr>
          <a:xfrm flipH="1">
            <a:off x="14048321" y="-667725"/>
            <a:ext cx="7434534" cy="3392851"/>
          </a:xfrm>
          <a:custGeom>
            <a:avLst/>
            <a:gdLst/>
            <a:ahLst/>
            <a:cxnLst/>
            <a:rect l="l" t="t" r="r" b="b"/>
            <a:pathLst>
              <a:path w="7434534" h="3392851">
                <a:moveTo>
                  <a:pt x="7434534" y="0"/>
                </a:moveTo>
                <a:lnTo>
                  <a:pt x="0" y="0"/>
                </a:lnTo>
                <a:lnTo>
                  <a:pt x="0" y="3392850"/>
                </a:lnTo>
                <a:lnTo>
                  <a:pt x="7434534" y="3392850"/>
                </a:lnTo>
                <a:lnTo>
                  <a:pt x="7434534"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4" name="Freeform 24"/>
          <p:cNvSpPr/>
          <p:nvPr/>
        </p:nvSpPr>
        <p:spPr>
          <a:xfrm>
            <a:off x="14460289" y="1656552"/>
            <a:ext cx="1720525" cy="879032"/>
          </a:xfrm>
          <a:custGeom>
            <a:avLst/>
            <a:gdLst/>
            <a:ahLst/>
            <a:cxnLst/>
            <a:rect l="l" t="t" r="r" b="b"/>
            <a:pathLst>
              <a:path w="1720525" h="879032">
                <a:moveTo>
                  <a:pt x="0" y="0"/>
                </a:moveTo>
                <a:lnTo>
                  <a:pt x="1720525" y="0"/>
                </a:lnTo>
                <a:lnTo>
                  <a:pt x="1720525" y="879032"/>
                </a:lnTo>
                <a:lnTo>
                  <a:pt x="0" y="87903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25" name="Group 25"/>
          <p:cNvGrpSpPr/>
          <p:nvPr/>
        </p:nvGrpSpPr>
        <p:grpSpPr>
          <a:xfrm>
            <a:off x="2532980" y="1023851"/>
            <a:ext cx="1066700" cy="1071614"/>
            <a:chOff x="0" y="0"/>
            <a:chExt cx="280942" cy="282236"/>
          </a:xfrm>
        </p:grpSpPr>
        <p:sp>
          <p:nvSpPr>
            <p:cNvPr id="26" name="Freeform 26"/>
            <p:cNvSpPr/>
            <p:nvPr/>
          </p:nvSpPr>
          <p:spPr>
            <a:xfrm>
              <a:off x="0" y="0"/>
              <a:ext cx="280942" cy="282236"/>
            </a:xfrm>
            <a:custGeom>
              <a:avLst/>
              <a:gdLst/>
              <a:ahLst/>
              <a:cxnLst/>
              <a:rect l="l" t="t" r="r" b="b"/>
              <a:pathLst>
                <a:path w="280942" h="282236">
                  <a:moveTo>
                    <a:pt x="140471" y="0"/>
                  </a:moveTo>
                  <a:lnTo>
                    <a:pt x="140471" y="0"/>
                  </a:lnTo>
                  <a:cubicBezTo>
                    <a:pt x="177726" y="0"/>
                    <a:pt x="213455" y="14800"/>
                    <a:pt x="239799" y="41143"/>
                  </a:cubicBezTo>
                  <a:cubicBezTo>
                    <a:pt x="266142" y="67486"/>
                    <a:pt x="280942" y="103216"/>
                    <a:pt x="280942" y="140471"/>
                  </a:cubicBezTo>
                  <a:lnTo>
                    <a:pt x="280942" y="141765"/>
                  </a:lnTo>
                  <a:cubicBezTo>
                    <a:pt x="280942" y="179020"/>
                    <a:pt x="266142" y="214749"/>
                    <a:pt x="239799" y="241093"/>
                  </a:cubicBezTo>
                  <a:cubicBezTo>
                    <a:pt x="213455" y="267436"/>
                    <a:pt x="177726" y="282236"/>
                    <a:pt x="140471" y="282236"/>
                  </a:cubicBezTo>
                  <a:lnTo>
                    <a:pt x="140471" y="282236"/>
                  </a:lnTo>
                  <a:cubicBezTo>
                    <a:pt x="103216" y="282236"/>
                    <a:pt x="67486" y="267436"/>
                    <a:pt x="41143" y="241093"/>
                  </a:cubicBezTo>
                  <a:cubicBezTo>
                    <a:pt x="14800" y="214749"/>
                    <a:pt x="0" y="179020"/>
                    <a:pt x="0" y="141765"/>
                  </a:cubicBezTo>
                  <a:lnTo>
                    <a:pt x="0" y="140471"/>
                  </a:lnTo>
                  <a:cubicBezTo>
                    <a:pt x="0" y="103216"/>
                    <a:pt x="14800" y="67486"/>
                    <a:pt x="41143" y="41143"/>
                  </a:cubicBezTo>
                  <a:cubicBezTo>
                    <a:pt x="67486" y="14800"/>
                    <a:pt x="103216" y="0"/>
                    <a:pt x="140471" y="0"/>
                  </a:cubicBezTo>
                  <a:close/>
                </a:path>
              </a:pathLst>
            </a:custGeom>
            <a:solidFill>
              <a:srgbClr val="CB785D"/>
            </a:solidFill>
          </p:spPr>
        </p:sp>
        <p:sp>
          <p:nvSpPr>
            <p:cNvPr id="27" name="TextBox 27"/>
            <p:cNvSpPr txBox="1"/>
            <p:nvPr/>
          </p:nvSpPr>
          <p:spPr>
            <a:xfrm>
              <a:off x="0" y="-38100"/>
              <a:ext cx="280942" cy="320336"/>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28"/>
          <p:cNvSpPr/>
          <p:nvPr/>
        </p:nvSpPr>
        <p:spPr>
          <a:xfrm>
            <a:off x="2732651" y="1225980"/>
            <a:ext cx="667357" cy="667357"/>
          </a:xfrm>
          <a:custGeom>
            <a:avLst/>
            <a:gdLst/>
            <a:ahLst/>
            <a:cxnLst/>
            <a:rect l="l" t="t" r="r" b="b"/>
            <a:pathLst>
              <a:path w="667357" h="667357">
                <a:moveTo>
                  <a:pt x="0" y="0"/>
                </a:moveTo>
                <a:lnTo>
                  <a:pt x="667357" y="0"/>
                </a:lnTo>
                <a:lnTo>
                  <a:pt x="667357" y="667357"/>
                </a:lnTo>
                <a:lnTo>
                  <a:pt x="0" y="66735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nvGrpSpPr>
          <p:cNvPr id="29" name="Group 29"/>
          <p:cNvGrpSpPr/>
          <p:nvPr/>
        </p:nvGrpSpPr>
        <p:grpSpPr>
          <a:xfrm>
            <a:off x="2683905" y="3743900"/>
            <a:ext cx="1066700" cy="1027482"/>
            <a:chOff x="0" y="0"/>
            <a:chExt cx="280942" cy="270612"/>
          </a:xfrm>
        </p:grpSpPr>
        <p:sp>
          <p:nvSpPr>
            <p:cNvPr id="30" name="Freeform 30"/>
            <p:cNvSpPr/>
            <p:nvPr/>
          </p:nvSpPr>
          <p:spPr>
            <a:xfrm>
              <a:off x="0" y="0"/>
              <a:ext cx="280942" cy="270612"/>
            </a:xfrm>
            <a:custGeom>
              <a:avLst/>
              <a:gdLst/>
              <a:ahLst/>
              <a:cxnLst/>
              <a:rect l="l" t="t" r="r" b="b"/>
              <a:pathLst>
                <a:path w="280942" h="270612">
                  <a:moveTo>
                    <a:pt x="135306" y="0"/>
                  </a:moveTo>
                  <a:lnTo>
                    <a:pt x="145635" y="0"/>
                  </a:lnTo>
                  <a:cubicBezTo>
                    <a:pt x="181521" y="0"/>
                    <a:pt x="215936" y="14255"/>
                    <a:pt x="241311" y="39630"/>
                  </a:cubicBezTo>
                  <a:cubicBezTo>
                    <a:pt x="266686" y="65005"/>
                    <a:pt x="280942" y="99421"/>
                    <a:pt x="280942" y="135306"/>
                  </a:cubicBezTo>
                  <a:lnTo>
                    <a:pt x="280942" y="135306"/>
                  </a:lnTo>
                  <a:cubicBezTo>
                    <a:pt x="280942" y="171192"/>
                    <a:pt x="266686" y="205607"/>
                    <a:pt x="241311" y="230982"/>
                  </a:cubicBezTo>
                  <a:cubicBezTo>
                    <a:pt x="215936" y="256357"/>
                    <a:pt x="181521" y="270612"/>
                    <a:pt x="145635" y="270612"/>
                  </a:cubicBezTo>
                  <a:lnTo>
                    <a:pt x="135306" y="270612"/>
                  </a:lnTo>
                  <a:cubicBezTo>
                    <a:pt x="99421" y="270612"/>
                    <a:pt x="65005" y="256357"/>
                    <a:pt x="39630" y="230982"/>
                  </a:cubicBezTo>
                  <a:cubicBezTo>
                    <a:pt x="14255" y="205607"/>
                    <a:pt x="0" y="171192"/>
                    <a:pt x="0" y="135306"/>
                  </a:cubicBezTo>
                  <a:lnTo>
                    <a:pt x="0" y="135306"/>
                  </a:lnTo>
                  <a:cubicBezTo>
                    <a:pt x="0" y="99421"/>
                    <a:pt x="14255" y="65005"/>
                    <a:pt x="39630" y="39630"/>
                  </a:cubicBezTo>
                  <a:cubicBezTo>
                    <a:pt x="65005" y="14255"/>
                    <a:pt x="99421" y="0"/>
                    <a:pt x="135306" y="0"/>
                  </a:cubicBezTo>
                  <a:close/>
                </a:path>
              </a:pathLst>
            </a:custGeom>
            <a:solidFill>
              <a:srgbClr val="FF8C67"/>
            </a:solidFill>
          </p:spPr>
        </p:sp>
        <p:sp>
          <p:nvSpPr>
            <p:cNvPr id="31" name="TextBox 31"/>
            <p:cNvSpPr txBox="1"/>
            <p:nvPr/>
          </p:nvSpPr>
          <p:spPr>
            <a:xfrm>
              <a:off x="0" y="-38100"/>
              <a:ext cx="280942" cy="308712"/>
            </a:xfrm>
            <a:prstGeom prst="rect">
              <a:avLst/>
            </a:prstGeom>
          </p:spPr>
          <p:txBody>
            <a:bodyPr lIns="50800" tIns="50800" rIns="50800" bIns="50800" rtlCol="0" anchor="ctr"/>
            <a:lstStyle/>
            <a:p>
              <a:pPr algn="ctr">
                <a:lnSpc>
                  <a:spcPts val="2659"/>
                </a:lnSpc>
                <a:spcBef>
                  <a:spcPct val="0"/>
                </a:spcBef>
              </a:pPr>
              <a:endParaRPr/>
            </a:p>
          </p:txBody>
        </p:sp>
      </p:grpSp>
      <p:sp>
        <p:nvSpPr>
          <p:cNvPr id="32" name="Freeform 32"/>
          <p:cNvSpPr/>
          <p:nvPr/>
        </p:nvSpPr>
        <p:spPr>
          <a:xfrm>
            <a:off x="2919932" y="4072220"/>
            <a:ext cx="594645" cy="370842"/>
          </a:xfrm>
          <a:custGeom>
            <a:avLst/>
            <a:gdLst/>
            <a:ahLst/>
            <a:cxnLst/>
            <a:rect l="l" t="t" r="r" b="b"/>
            <a:pathLst>
              <a:path w="594645" h="370842">
                <a:moveTo>
                  <a:pt x="0" y="0"/>
                </a:moveTo>
                <a:lnTo>
                  <a:pt x="594645" y="0"/>
                </a:lnTo>
                <a:lnTo>
                  <a:pt x="594645" y="370842"/>
                </a:lnTo>
                <a:lnTo>
                  <a:pt x="0" y="37084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33" name="TextBox 33"/>
          <p:cNvSpPr txBox="1"/>
          <p:nvPr/>
        </p:nvSpPr>
        <p:spPr>
          <a:xfrm>
            <a:off x="4022589" y="1502508"/>
            <a:ext cx="6058993" cy="514350"/>
          </a:xfrm>
          <a:prstGeom prst="rect">
            <a:avLst/>
          </a:prstGeom>
        </p:spPr>
        <p:txBody>
          <a:bodyPr lIns="0" tIns="0" rIns="0" bIns="0" rtlCol="0" anchor="t">
            <a:spAutoFit/>
          </a:bodyPr>
          <a:lstStyle/>
          <a:p>
            <a:pPr>
              <a:lnSpc>
                <a:spcPts val="3000"/>
              </a:lnSpc>
            </a:pPr>
            <a:r>
              <a:rPr lang="en-US" sz="6000">
                <a:solidFill>
                  <a:srgbClr val="CB785D"/>
                </a:solidFill>
                <a:latin typeface="Open Sans Bold"/>
              </a:rPr>
              <a:t>CONCLUSION</a:t>
            </a:r>
          </a:p>
        </p:txBody>
      </p:sp>
      <p:sp>
        <p:nvSpPr>
          <p:cNvPr id="34" name="TextBox 34"/>
          <p:cNvSpPr txBox="1"/>
          <p:nvPr/>
        </p:nvSpPr>
        <p:spPr>
          <a:xfrm>
            <a:off x="4022589" y="3800441"/>
            <a:ext cx="12494786" cy="5029200"/>
          </a:xfrm>
          <a:prstGeom prst="rect">
            <a:avLst/>
          </a:prstGeom>
        </p:spPr>
        <p:txBody>
          <a:bodyPr lIns="0" tIns="0" rIns="0" bIns="0" rtlCol="0" anchor="t">
            <a:spAutoFit/>
          </a:bodyPr>
          <a:lstStyle/>
          <a:p>
            <a:pPr>
              <a:lnSpc>
                <a:spcPts val="3600"/>
              </a:lnSpc>
            </a:pPr>
            <a:r>
              <a:rPr lang="en-US" sz="3000">
                <a:solidFill>
                  <a:srgbClr val="804D3D"/>
                </a:solidFill>
                <a:latin typeface="Open Sans"/>
              </a:rPr>
              <a:t>UI тестування є невıд'ємною частиною розробки програмного продукту, де перевıряються зовнıшнıй вигляд, зручнıсть використання та дотримання дизайнерських стандартıв. Воно допомагає виявити та виправити проблеми, що можуть виникнути пıд час користування продуктом, сприяючи полıпшенню якостı ı конкурентоспроможностı.</a:t>
            </a:r>
          </a:p>
          <a:p>
            <a:pPr>
              <a:lnSpc>
                <a:spcPts val="3600"/>
              </a:lnSpc>
            </a:pPr>
            <a:endParaRPr lang="en-US" sz="3000">
              <a:solidFill>
                <a:srgbClr val="804D3D"/>
              </a:solidFill>
              <a:latin typeface="Open Sans"/>
            </a:endParaRPr>
          </a:p>
          <a:p>
            <a:pPr>
              <a:lnSpc>
                <a:spcPts val="3600"/>
              </a:lnSpc>
            </a:pPr>
            <a:r>
              <a:rPr lang="en-US" sz="3000">
                <a:solidFill>
                  <a:srgbClr val="804D3D"/>
                </a:solidFill>
                <a:latin typeface="Open Sans"/>
              </a:rPr>
              <a:t>Проведено UI тестування до рıзних додаткıв. Виявлено бıльшıсть багıв та дефектıв, якı могли б перешкоджати користувачам зруно та правильно використовувати додатки.</a:t>
            </a:r>
          </a:p>
          <a:p>
            <a:pPr>
              <a:lnSpc>
                <a:spcPts val="3600"/>
              </a:lnSpc>
            </a:pPr>
            <a:endParaRPr lang="en-US" sz="3000">
              <a:solidFill>
                <a:srgbClr val="804D3D"/>
              </a:solidFill>
              <a:latin typeface="Open Sans"/>
            </a:endParaRPr>
          </a:p>
        </p:txBody>
      </p:sp>
      <p:sp>
        <p:nvSpPr>
          <p:cNvPr id="35" name="Freeform 35"/>
          <p:cNvSpPr/>
          <p:nvPr/>
        </p:nvSpPr>
        <p:spPr>
          <a:xfrm>
            <a:off x="628726" y="1244010"/>
            <a:ext cx="550013" cy="366446"/>
          </a:xfrm>
          <a:custGeom>
            <a:avLst/>
            <a:gdLst/>
            <a:ahLst/>
            <a:cxnLst/>
            <a:rect l="l" t="t" r="r" b="b"/>
            <a:pathLst>
              <a:path w="550013" h="366446">
                <a:moveTo>
                  <a:pt x="0" y="0"/>
                </a:moveTo>
                <a:lnTo>
                  <a:pt x="550013" y="0"/>
                </a:lnTo>
                <a:lnTo>
                  <a:pt x="550013" y="366447"/>
                </a:lnTo>
                <a:lnTo>
                  <a:pt x="0" y="36644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EEEA"/>
        </a:solidFill>
        <a:effectLst/>
      </p:bgPr>
    </p:bg>
    <p:spTree>
      <p:nvGrpSpPr>
        <p:cNvPr id="1" name=""/>
        <p:cNvGrpSpPr/>
        <p:nvPr/>
      </p:nvGrpSpPr>
      <p:grpSpPr>
        <a:xfrm>
          <a:off x="0" y="0"/>
          <a:ext cx="0" cy="0"/>
          <a:chOff x="0" y="0"/>
          <a:chExt cx="0" cy="0"/>
        </a:xfrm>
      </p:grpSpPr>
      <p:grpSp>
        <p:nvGrpSpPr>
          <p:cNvPr id="2" name="Group 2"/>
          <p:cNvGrpSpPr/>
          <p:nvPr/>
        </p:nvGrpSpPr>
        <p:grpSpPr>
          <a:xfrm>
            <a:off x="209814" y="167020"/>
            <a:ext cx="2323166" cy="9952960"/>
            <a:chOff x="0" y="0"/>
            <a:chExt cx="611863" cy="2621356"/>
          </a:xfrm>
        </p:grpSpPr>
        <p:sp>
          <p:nvSpPr>
            <p:cNvPr id="3" name="Freeform 3"/>
            <p:cNvSpPr/>
            <p:nvPr/>
          </p:nvSpPr>
          <p:spPr>
            <a:xfrm>
              <a:off x="0" y="0"/>
              <a:ext cx="611863" cy="2621356"/>
            </a:xfrm>
            <a:custGeom>
              <a:avLst/>
              <a:gdLst/>
              <a:ahLst/>
              <a:cxnLst/>
              <a:rect l="l" t="t" r="r" b="b"/>
              <a:pathLst>
                <a:path w="611863" h="2621356">
                  <a:moveTo>
                    <a:pt x="209947" y="0"/>
                  </a:moveTo>
                  <a:lnTo>
                    <a:pt x="401916" y="0"/>
                  </a:lnTo>
                  <a:cubicBezTo>
                    <a:pt x="457597" y="0"/>
                    <a:pt x="510998" y="22119"/>
                    <a:pt x="550371" y="61492"/>
                  </a:cubicBezTo>
                  <a:cubicBezTo>
                    <a:pt x="589743" y="100865"/>
                    <a:pt x="611863" y="154265"/>
                    <a:pt x="611863" y="209947"/>
                  </a:cubicBezTo>
                  <a:lnTo>
                    <a:pt x="611863" y="2411409"/>
                  </a:lnTo>
                  <a:cubicBezTo>
                    <a:pt x="611863" y="2527359"/>
                    <a:pt x="517866" y="2621356"/>
                    <a:pt x="401916" y="2621356"/>
                  </a:cubicBezTo>
                  <a:lnTo>
                    <a:pt x="209947" y="2621356"/>
                  </a:lnTo>
                  <a:cubicBezTo>
                    <a:pt x="93996" y="2621356"/>
                    <a:pt x="0" y="2527359"/>
                    <a:pt x="0" y="2411409"/>
                  </a:cubicBezTo>
                  <a:lnTo>
                    <a:pt x="0" y="209947"/>
                  </a:lnTo>
                  <a:cubicBezTo>
                    <a:pt x="0" y="93996"/>
                    <a:pt x="93996" y="0"/>
                    <a:pt x="209947" y="0"/>
                  </a:cubicBezTo>
                  <a:close/>
                </a:path>
              </a:pathLst>
            </a:custGeom>
            <a:solidFill>
              <a:srgbClr val="FF8C67"/>
            </a:solidFill>
          </p:spPr>
        </p:sp>
        <p:sp>
          <p:nvSpPr>
            <p:cNvPr id="4" name="TextBox 4"/>
            <p:cNvSpPr txBox="1"/>
            <p:nvPr/>
          </p:nvSpPr>
          <p:spPr>
            <a:xfrm>
              <a:off x="0" y="-38100"/>
              <a:ext cx="611863" cy="26594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97652" y="0"/>
            <a:ext cx="16967860" cy="10287000"/>
            <a:chOff x="0" y="0"/>
            <a:chExt cx="4468901" cy="2709333"/>
          </a:xfrm>
        </p:grpSpPr>
        <p:sp>
          <p:nvSpPr>
            <p:cNvPr id="6" name="Freeform 6"/>
            <p:cNvSpPr/>
            <p:nvPr/>
          </p:nvSpPr>
          <p:spPr>
            <a:xfrm>
              <a:off x="0" y="0"/>
              <a:ext cx="4468902" cy="2709333"/>
            </a:xfrm>
            <a:custGeom>
              <a:avLst/>
              <a:gdLst/>
              <a:ahLst/>
              <a:cxnLst/>
              <a:rect l="l" t="t" r="r" b="b"/>
              <a:pathLst>
                <a:path w="4468902" h="2709333">
                  <a:moveTo>
                    <a:pt x="28745" y="0"/>
                  </a:moveTo>
                  <a:lnTo>
                    <a:pt x="4440156" y="0"/>
                  </a:lnTo>
                  <a:cubicBezTo>
                    <a:pt x="4456032" y="0"/>
                    <a:pt x="4468902" y="12870"/>
                    <a:pt x="4468902" y="28745"/>
                  </a:cubicBezTo>
                  <a:lnTo>
                    <a:pt x="4468902" y="2680588"/>
                  </a:lnTo>
                  <a:cubicBezTo>
                    <a:pt x="4468902" y="2696464"/>
                    <a:pt x="4456032" y="2709333"/>
                    <a:pt x="4440156" y="2709333"/>
                  </a:cubicBezTo>
                  <a:lnTo>
                    <a:pt x="28745" y="2709333"/>
                  </a:lnTo>
                  <a:cubicBezTo>
                    <a:pt x="12870" y="2709333"/>
                    <a:pt x="0" y="2696464"/>
                    <a:pt x="0" y="2680588"/>
                  </a:cubicBezTo>
                  <a:lnTo>
                    <a:pt x="0" y="28745"/>
                  </a:lnTo>
                  <a:cubicBezTo>
                    <a:pt x="0" y="12870"/>
                    <a:pt x="12870" y="0"/>
                    <a:pt x="28745" y="0"/>
                  </a:cubicBezTo>
                  <a:close/>
                </a:path>
              </a:pathLst>
            </a:custGeom>
            <a:solidFill>
              <a:srgbClr val="FFEEEA"/>
            </a:solidFill>
          </p:spPr>
        </p:sp>
        <p:sp>
          <p:nvSpPr>
            <p:cNvPr id="7" name="TextBox 7"/>
            <p:cNvSpPr txBox="1"/>
            <p:nvPr/>
          </p:nvSpPr>
          <p:spPr>
            <a:xfrm>
              <a:off x="0" y="-38100"/>
              <a:ext cx="4468901"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8" name="Freeform 8"/>
          <p:cNvSpPr/>
          <p:nvPr/>
        </p:nvSpPr>
        <p:spPr>
          <a:xfrm>
            <a:off x="628726" y="1244010"/>
            <a:ext cx="550013" cy="366446"/>
          </a:xfrm>
          <a:custGeom>
            <a:avLst/>
            <a:gdLst/>
            <a:ahLst/>
            <a:cxnLst/>
            <a:rect l="l" t="t" r="r" b="b"/>
            <a:pathLst>
              <a:path w="550013" h="366446">
                <a:moveTo>
                  <a:pt x="0" y="0"/>
                </a:moveTo>
                <a:lnTo>
                  <a:pt x="550013" y="0"/>
                </a:lnTo>
                <a:lnTo>
                  <a:pt x="550013" y="366447"/>
                </a:lnTo>
                <a:lnTo>
                  <a:pt x="0" y="366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28726" y="2362932"/>
            <a:ext cx="550013" cy="467511"/>
          </a:xfrm>
          <a:custGeom>
            <a:avLst/>
            <a:gdLst/>
            <a:ahLst/>
            <a:cxnLst/>
            <a:rect l="l" t="t" r="r" b="b"/>
            <a:pathLst>
              <a:path w="550013" h="467511">
                <a:moveTo>
                  <a:pt x="0" y="0"/>
                </a:moveTo>
                <a:lnTo>
                  <a:pt x="550013" y="0"/>
                </a:lnTo>
                <a:lnTo>
                  <a:pt x="550013" y="467511"/>
                </a:lnTo>
                <a:lnTo>
                  <a:pt x="0" y="4675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628726" y="358319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628726" y="4885682"/>
            <a:ext cx="550013" cy="443010"/>
          </a:xfrm>
          <a:custGeom>
            <a:avLst/>
            <a:gdLst/>
            <a:ahLst/>
            <a:cxnLst/>
            <a:rect l="l" t="t" r="r" b="b"/>
            <a:pathLst>
              <a:path w="550013" h="443010">
                <a:moveTo>
                  <a:pt x="0" y="0"/>
                </a:moveTo>
                <a:lnTo>
                  <a:pt x="550013" y="0"/>
                </a:lnTo>
                <a:lnTo>
                  <a:pt x="550013" y="443010"/>
                </a:lnTo>
                <a:lnTo>
                  <a:pt x="0" y="4430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flipH="1">
            <a:off x="628726" y="8847912"/>
            <a:ext cx="550013" cy="550013"/>
          </a:xfrm>
          <a:custGeom>
            <a:avLst/>
            <a:gdLst/>
            <a:ahLst/>
            <a:cxnLst/>
            <a:rect l="l" t="t" r="r" b="b"/>
            <a:pathLst>
              <a:path w="550013" h="550013">
                <a:moveTo>
                  <a:pt x="550013" y="0"/>
                </a:moveTo>
                <a:lnTo>
                  <a:pt x="0" y="0"/>
                </a:lnTo>
                <a:lnTo>
                  <a:pt x="0" y="550013"/>
                </a:lnTo>
                <a:lnTo>
                  <a:pt x="550013" y="550013"/>
                </a:lnTo>
                <a:lnTo>
                  <a:pt x="550013"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628726" y="6081167"/>
            <a:ext cx="550013" cy="711782"/>
          </a:xfrm>
          <a:custGeom>
            <a:avLst/>
            <a:gdLst/>
            <a:ahLst/>
            <a:cxnLst/>
            <a:rect l="l" t="t" r="r" b="b"/>
            <a:pathLst>
              <a:path w="550013" h="711782">
                <a:moveTo>
                  <a:pt x="0" y="0"/>
                </a:moveTo>
                <a:lnTo>
                  <a:pt x="550013" y="0"/>
                </a:lnTo>
                <a:lnTo>
                  <a:pt x="550013" y="711782"/>
                </a:lnTo>
                <a:lnTo>
                  <a:pt x="0" y="71178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628726" y="754542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TextBox 15"/>
          <p:cNvSpPr txBox="1"/>
          <p:nvPr/>
        </p:nvSpPr>
        <p:spPr>
          <a:xfrm>
            <a:off x="5403424" y="3734375"/>
            <a:ext cx="9356315" cy="4244732"/>
          </a:xfrm>
          <a:prstGeom prst="rect">
            <a:avLst/>
          </a:prstGeom>
        </p:spPr>
        <p:txBody>
          <a:bodyPr lIns="0" tIns="0" rIns="0" bIns="0" rtlCol="0" anchor="t">
            <a:spAutoFit/>
          </a:bodyPr>
          <a:lstStyle/>
          <a:p>
            <a:pPr algn="ctr">
              <a:lnSpc>
                <a:spcPts val="16924"/>
              </a:lnSpc>
            </a:pPr>
            <a:r>
              <a:rPr lang="en-US" sz="13019">
                <a:solidFill>
                  <a:srgbClr val="CB785D"/>
                </a:solidFill>
                <a:latin typeface="Open Sans Bold"/>
              </a:rPr>
              <a:t>THANK</a:t>
            </a:r>
          </a:p>
          <a:p>
            <a:pPr algn="ctr">
              <a:lnSpc>
                <a:spcPts val="16924"/>
              </a:lnSpc>
            </a:pPr>
            <a:r>
              <a:rPr lang="en-US" sz="13019">
                <a:solidFill>
                  <a:srgbClr val="CB785D"/>
                </a:solidFill>
                <a:latin typeface="Open Sans Bold"/>
              </a:rPr>
              <a:t>YOU</a:t>
            </a:r>
          </a:p>
        </p:txBody>
      </p:sp>
      <p:sp>
        <p:nvSpPr>
          <p:cNvPr id="16" name="Freeform 16"/>
          <p:cNvSpPr/>
          <p:nvPr/>
        </p:nvSpPr>
        <p:spPr>
          <a:xfrm flipV="1">
            <a:off x="6668486" y="-38668"/>
            <a:ext cx="6826192" cy="2134736"/>
          </a:xfrm>
          <a:custGeom>
            <a:avLst/>
            <a:gdLst/>
            <a:ahLst/>
            <a:cxnLst/>
            <a:rect l="l" t="t" r="r" b="b"/>
            <a:pathLst>
              <a:path w="6826192" h="2134736">
                <a:moveTo>
                  <a:pt x="0" y="2134736"/>
                </a:moveTo>
                <a:lnTo>
                  <a:pt x="6826192" y="2134736"/>
                </a:lnTo>
                <a:lnTo>
                  <a:pt x="6826192" y="0"/>
                </a:lnTo>
                <a:lnTo>
                  <a:pt x="0" y="0"/>
                </a:lnTo>
                <a:lnTo>
                  <a:pt x="0" y="2134736"/>
                </a:lnTo>
                <a:close/>
              </a:path>
            </a:pathLst>
          </a:custGeom>
          <a:blipFill>
            <a:blip r:embed="rId16">
              <a:extLst>
                <a:ext uri="{96DAC541-7B7A-43D3-8B79-37D633B846F1}">
                  <asvg:svgBlip xmlns:asvg="http://schemas.microsoft.com/office/drawing/2016/SVG/main" r:embed="rId1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EEA"/>
        </a:solidFill>
        <a:effectLst/>
      </p:bgPr>
    </p:bg>
    <p:spTree>
      <p:nvGrpSpPr>
        <p:cNvPr id="1" name=""/>
        <p:cNvGrpSpPr/>
        <p:nvPr/>
      </p:nvGrpSpPr>
      <p:grpSpPr>
        <a:xfrm>
          <a:off x="0" y="0"/>
          <a:ext cx="0" cy="0"/>
          <a:chOff x="0" y="0"/>
          <a:chExt cx="0" cy="0"/>
        </a:xfrm>
      </p:grpSpPr>
      <p:grpSp>
        <p:nvGrpSpPr>
          <p:cNvPr id="2" name="Group 2"/>
          <p:cNvGrpSpPr/>
          <p:nvPr/>
        </p:nvGrpSpPr>
        <p:grpSpPr>
          <a:xfrm>
            <a:off x="209814" y="167020"/>
            <a:ext cx="2323166" cy="9952960"/>
            <a:chOff x="0" y="0"/>
            <a:chExt cx="611863" cy="2621356"/>
          </a:xfrm>
        </p:grpSpPr>
        <p:sp>
          <p:nvSpPr>
            <p:cNvPr id="3" name="Freeform 3"/>
            <p:cNvSpPr/>
            <p:nvPr/>
          </p:nvSpPr>
          <p:spPr>
            <a:xfrm>
              <a:off x="0" y="0"/>
              <a:ext cx="611863" cy="2621356"/>
            </a:xfrm>
            <a:custGeom>
              <a:avLst/>
              <a:gdLst/>
              <a:ahLst/>
              <a:cxnLst/>
              <a:rect l="l" t="t" r="r" b="b"/>
              <a:pathLst>
                <a:path w="611863" h="2621356">
                  <a:moveTo>
                    <a:pt x="209947" y="0"/>
                  </a:moveTo>
                  <a:lnTo>
                    <a:pt x="401916" y="0"/>
                  </a:lnTo>
                  <a:cubicBezTo>
                    <a:pt x="457597" y="0"/>
                    <a:pt x="510998" y="22119"/>
                    <a:pt x="550371" y="61492"/>
                  </a:cubicBezTo>
                  <a:cubicBezTo>
                    <a:pt x="589743" y="100865"/>
                    <a:pt x="611863" y="154265"/>
                    <a:pt x="611863" y="209947"/>
                  </a:cubicBezTo>
                  <a:lnTo>
                    <a:pt x="611863" y="2411409"/>
                  </a:lnTo>
                  <a:cubicBezTo>
                    <a:pt x="611863" y="2527359"/>
                    <a:pt x="517866" y="2621356"/>
                    <a:pt x="401916" y="2621356"/>
                  </a:cubicBezTo>
                  <a:lnTo>
                    <a:pt x="209947" y="2621356"/>
                  </a:lnTo>
                  <a:cubicBezTo>
                    <a:pt x="93996" y="2621356"/>
                    <a:pt x="0" y="2527359"/>
                    <a:pt x="0" y="2411409"/>
                  </a:cubicBezTo>
                  <a:lnTo>
                    <a:pt x="0" y="209947"/>
                  </a:lnTo>
                  <a:cubicBezTo>
                    <a:pt x="0" y="93996"/>
                    <a:pt x="93996" y="0"/>
                    <a:pt x="209947" y="0"/>
                  </a:cubicBezTo>
                  <a:close/>
                </a:path>
              </a:pathLst>
            </a:custGeom>
            <a:solidFill>
              <a:srgbClr val="FF8C67"/>
            </a:solidFill>
          </p:spPr>
        </p:sp>
        <p:sp>
          <p:nvSpPr>
            <p:cNvPr id="4" name="TextBox 4"/>
            <p:cNvSpPr txBox="1"/>
            <p:nvPr/>
          </p:nvSpPr>
          <p:spPr>
            <a:xfrm>
              <a:off x="0" y="-38100"/>
              <a:ext cx="611863" cy="26594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97652" y="0"/>
            <a:ext cx="16967860" cy="10287000"/>
            <a:chOff x="0" y="0"/>
            <a:chExt cx="4468901" cy="2709333"/>
          </a:xfrm>
        </p:grpSpPr>
        <p:sp>
          <p:nvSpPr>
            <p:cNvPr id="6" name="Freeform 6"/>
            <p:cNvSpPr/>
            <p:nvPr/>
          </p:nvSpPr>
          <p:spPr>
            <a:xfrm>
              <a:off x="0" y="0"/>
              <a:ext cx="4468902" cy="2709333"/>
            </a:xfrm>
            <a:custGeom>
              <a:avLst/>
              <a:gdLst/>
              <a:ahLst/>
              <a:cxnLst/>
              <a:rect l="l" t="t" r="r" b="b"/>
              <a:pathLst>
                <a:path w="4468902" h="2709333">
                  <a:moveTo>
                    <a:pt x="28745" y="0"/>
                  </a:moveTo>
                  <a:lnTo>
                    <a:pt x="4440156" y="0"/>
                  </a:lnTo>
                  <a:cubicBezTo>
                    <a:pt x="4456032" y="0"/>
                    <a:pt x="4468902" y="12870"/>
                    <a:pt x="4468902" y="28745"/>
                  </a:cubicBezTo>
                  <a:lnTo>
                    <a:pt x="4468902" y="2680588"/>
                  </a:lnTo>
                  <a:cubicBezTo>
                    <a:pt x="4468902" y="2696464"/>
                    <a:pt x="4456032" y="2709333"/>
                    <a:pt x="4440156" y="2709333"/>
                  </a:cubicBezTo>
                  <a:lnTo>
                    <a:pt x="28745" y="2709333"/>
                  </a:lnTo>
                  <a:cubicBezTo>
                    <a:pt x="12870" y="2709333"/>
                    <a:pt x="0" y="2696464"/>
                    <a:pt x="0" y="2680588"/>
                  </a:cubicBezTo>
                  <a:lnTo>
                    <a:pt x="0" y="28745"/>
                  </a:lnTo>
                  <a:cubicBezTo>
                    <a:pt x="0" y="12870"/>
                    <a:pt x="12870" y="0"/>
                    <a:pt x="28745" y="0"/>
                  </a:cubicBezTo>
                  <a:close/>
                </a:path>
              </a:pathLst>
            </a:custGeom>
            <a:solidFill>
              <a:srgbClr val="FFEEEA"/>
            </a:solidFill>
          </p:spPr>
        </p:sp>
        <p:sp>
          <p:nvSpPr>
            <p:cNvPr id="7" name="TextBox 7"/>
            <p:cNvSpPr txBox="1"/>
            <p:nvPr/>
          </p:nvSpPr>
          <p:spPr>
            <a:xfrm>
              <a:off x="0" y="-38100"/>
              <a:ext cx="4468901"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grpSp>
        <p:nvGrpSpPr>
          <p:cNvPr id="8" name="Group 8"/>
          <p:cNvGrpSpPr/>
          <p:nvPr/>
        </p:nvGrpSpPr>
        <p:grpSpPr>
          <a:xfrm>
            <a:off x="2386435" y="3714183"/>
            <a:ext cx="7366535" cy="3747014"/>
            <a:chOff x="0" y="0"/>
            <a:chExt cx="1940157" cy="986868"/>
          </a:xfrm>
        </p:grpSpPr>
        <p:sp>
          <p:nvSpPr>
            <p:cNvPr id="9" name="Freeform 9"/>
            <p:cNvSpPr/>
            <p:nvPr/>
          </p:nvSpPr>
          <p:spPr>
            <a:xfrm>
              <a:off x="0" y="0"/>
              <a:ext cx="1940157" cy="986868"/>
            </a:xfrm>
            <a:custGeom>
              <a:avLst/>
              <a:gdLst/>
              <a:ahLst/>
              <a:cxnLst/>
              <a:rect l="l" t="t" r="r" b="b"/>
              <a:pathLst>
                <a:path w="1940157" h="986868">
                  <a:moveTo>
                    <a:pt x="31529" y="0"/>
                  </a:moveTo>
                  <a:lnTo>
                    <a:pt x="1908629" y="0"/>
                  </a:lnTo>
                  <a:cubicBezTo>
                    <a:pt x="1916991" y="0"/>
                    <a:pt x="1925010" y="3322"/>
                    <a:pt x="1930923" y="9235"/>
                  </a:cubicBezTo>
                  <a:cubicBezTo>
                    <a:pt x="1936836" y="15147"/>
                    <a:pt x="1940157" y="23167"/>
                    <a:pt x="1940157" y="31529"/>
                  </a:cubicBezTo>
                  <a:lnTo>
                    <a:pt x="1940157" y="955339"/>
                  </a:lnTo>
                  <a:cubicBezTo>
                    <a:pt x="1940157" y="972752"/>
                    <a:pt x="1926042" y="986868"/>
                    <a:pt x="1908629" y="986868"/>
                  </a:cubicBezTo>
                  <a:lnTo>
                    <a:pt x="31529" y="986868"/>
                  </a:lnTo>
                  <a:cubicBezTo>
                    <a:pt x="23167" y="986868"/>
                    <a:pt x="15147" y="983546"/>
                    <a:pt x="9235" y="977633"/>
                  </a:cubicBezTo>
                  <a:cubicBezTo>
                    <a:pt x="3322" y="971720"/>
                    <a:pt x="0" y="963701"/>
                    <a:pt x="0" y="955339"/>
                  </a:cubicBezTo>
                  <a:lnTo>
                    <a:pt x="0" y="31529"/>
                  </a:lnTo>
                  <a:cubicBezTo>
                    <a:pt x="0" y="14116"/>
                    <a:pt x="14116" y="0"/>
                    <a:pt x="31529" y="0"/>
                  </a:cubicBezTo>
                  <a:close/>
                </a:path>
              </a:pathLst>
            </a:custGeom>
            <a:solidFill>
              <a:srgbClr val="FFFFFF"/>
            </a:solidFill>
          </p:spPr>
        </p:sp>
        <p:sp>
          <p:nvSpPr>
            <p:cNvPr id="10" name="TextBox 10"/>
            <p:cNvSpPr txBox="1"/>
            <p:nvPr/>
          </p:nvSpPr>
          <p:spPr>
            <a:xfrm>
              <a:off x="0" y="-38100"/>
              <a:ext cx="1940157" cy="1024968"/>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628726" y="2362932"/>
            <a:ext cx="550013" cy="467511"/>
          </a:xfrm>
          <a:custGeom>
            <a:avLst/>
            <a:gdLst/>
            <a:ahLst/>
            <a:cxnLst/>
            <a:rect l="l" t="t" r="r" b="b"/>
            <a:pathLst>
              <a:path w="550013" h="467511">
                <a:moveTo>
                  <a:pt x="0" y="0"/>
                </a:moveTo>
                <a:lnTo>
                  <a:pt x="550013" y="0"/>
                </a:lnTo>
                <a:lnTo>
                  <a:pt x="550013" y="467511"/>
                </a:lnTo>
                <a:lnTo>
                  <a:pt x="0" y="467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28726" y="358319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484820" y="4626684"/>
            <a:ext cx="1387838" cy="961005"/>
            <a:chOff x="0" y="0"/>
            <a:chExt cx="365521" cy="253104"/>
          </a:xfrm>
        </p:grpSpPr>
        <p:sp>
          <p:nvSpPr>
            <p:cNvPr id="14" name="Freeform 14"/>
            <p:cNvSpPr/>
            <p:nvPr/>
          </p:nvSpPr>
          <p:spPr>
            <a:xfrm>
              <a:off x="0" y="0"/>
              <a:ext cx="365521" cy="253104"/>
            </a:xfrm>
            <a:custGeom>
              <a:avLst/>
              <a:gdLst/>
              <a:ahLst/>
              <a:cxnLst/>
              <a:rect l="l" t="t" r="r" b="b"/>
              <a:pathLst>
                <a:path w="365521" h="253104">
                  <a:moveTo>
                    <a:pt x="126552" y="0"/>
                  </a:moveTo>
                  <a:lnTo>
                    <a:pt x="238969" y="0"/>
                  </a:lnTo>
                  <a:cubicBezTo>
                    <a:pt x="308862" y="0"/>
                    <a:pt x="365521" y="56659"/>
                    <a:pt x="365521" y="126552"/>
                  </a:cubicBezTo>
                  <a:lnTo>
                    <a:pt x="365521" y="126552"/>
                  </a:lnTo>
                  <a:cubicBezTo>
                    <a:pt x="365521" y="196445"/>
                    <a:pt x="308862" y="253104"/>
                    <a:pt x="238969" y="253104"/>
                  </a:cubicBezTo>
                  <a:lnTo>
                    <a:pt x="126552" y="253104"/>
                  </a:lnTo>
                  <a:cubicBezTo>
                    <a:pt x="56659" y="253104"/>
                    <a:pt x="0" y="196445"/>
                    <a:pt x="0" y="126552"/>
                  </a:cubicBezTo>
                  <a:lnTo>
                    <a:pt x="0" y="126552"/>
                  </a:lnTo>
                  <a:cubicBezTo>
                    <a:pt x="0" y="56659"/>
                    <a:pt x="56659" y="0"/>
                    <a:pt x="126552" y="0"/>
                  </a:cubicBezTo>
                  <a:close/>
                </a:path>
              </a:pathLst>
            </a:custGeom>
            <a:solidFill>
              <a:srgbClr val="FFEEEA"/>
            </a:solidFill>
          </p:spPr>
        </p:sp>
        <p:sp>
          <p:nvSpPr>
            <p:cNvPr id="15" name="TextBox 15"/>
            <p:cNvSpPr txBox="1"/>
            <p:nvPr/>
          </p:nvSpPr>
          <p:spPr>
            <a:xfrm>
              <a:off x="0" y="-38100"/>
              <a:ext cx="365521" cy="291204"/>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628726" y="4885682"/>
            <a:ext cx="550013" cy="443010"/>
          </a:xfrm>
          <a:custGeom>
            <a:avLst/>
            <a:gdLst/>
            <a:ahLst/>
            <a:cxnLst/>
            <a:rect l="l" t="t" r="r" b="b"/>
            <a:pathLst>
              <a:path w="550013" h="443010">
                <a:moveTo>
                  <a:pt x="0" y="0"/>
                </a:moveTo>
                <a:lnTo>
                  <a:pt x="550013" y="0"/>
                </a:lnTo>
                <a:lnTo>
                  <a:pt x="550013" y="443010"/>
                </a:lnTo>
                <a:lnTo>
                  <a:pt x="0" y="4430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628726" y="8847912"/>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628726" y="6081167"/>
            <a:ext cx="550013" cy="711782"/>
          </a:xfrm>
          <a:custGeom>
            <a:avLst/>
            <a:gdLst/>
            <a:ahLst/>
            <a:cxnLst/>
            <a:rect l="l" t="t" r="r" b="b"/>
            <a:pathLst>
              <a:path w="550013" h="711782">
                <a:moveTo>
                  <a:pt x="0" y="0"/>
                </a:moveTo>
                <a:lnTo>
                  <a:pt x="550013" y="0"/>
                </a:lnTo>
                <a:lnTo>
                  <a:pt x="550013" y="711782"/>
                </a:lnTo>
                <a:lnTo>
                  <a:pt x="0" y="7117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p:cNvSpPr/>
          <p:nvPr/>
        </p:nvSpPr>
        <p:spPr>
          <a:xfrm>
            <a:off x="628726" y="754542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20" name="Group 20"/>
          <p:cNvGrpSpPr/>
          <p:nvPr/>
        </p:nvGrpSpPr>
        <p:grpSpPr>
          <a:xfrm>
            <a:off x="2366439" y="889075"/>
            <a:ext cx="8894184" cy="1341166"/>
            <a:chOff x="0" y="0"/>
            <a:chExt cx="2342501" cy="353229"/>
          </a:xfrm>
        </p:grpSpPr>
        <p:sp>
          <p:nvSpPr>
            <p:cNvPr id="21" name="Freeform 21"/>
            <p:cNvSpPr/>
            <p:nvPr/>
          </p:nvSpPr>
          <p:spPr>
            <a:xfrm>
              <a:off x="0" y="0"/>
              <a:ext cx="2342501" cy="353229"/>
            </a:xfrm>
            <a:custGeom>
              <a:avLst/>
              <a:gdLst/>
              <a:ahLst/>
              <a:cxnLst/>
              <a:rect l="l" t="t" r="r" b="b"/>
              <a:pathLst>
                <a:path w="2342501" h="353229">
                  <a:moveTo>
                    <a:pt x="26113" y="0"/>
                  </a:moveTo>
                  <a:lnTo>
                    <a:pt x="2316388" y="0"/>
                  </a:lnTo>
                  <a:cubicBezTo>
                    <a:pt x="2330810" y="0"/>
                    <a:pt x="2342501" y="11691"/>
                    <a:pt x="2342501" y="26113"/>
                  </a:cubicBezTo>
                  <a:lnTo>
                    <a:pt x="2342501" y="327115"/>
                  </a:lnTo>
                  <a:cubicBezTo>
                    <a:pt x="2342501" y="334041"/>
                    <a:pt x="2339750" y="340683"/>
                    <a:pt x="2334853" y="345580"/>
                  </a:cubicBezTo>
                  <a:cubicBezTo>
                    <a:pt x="2329955" y="350478"/>
                    <a:pt x="2323313" y="353229"/>
                    <a:pt x="2316388" y="353229"/>
                  </a:cubicBezTo>
                  <a:lnTo>
                    <a:pt x="26113" y="353229"/>
                  </a:lnTo>
                  <a:cubicBezTo>
                    <a:pt x="11691" y="353229"/>
                    <a:pt x="0" y="341537"/>
                    <a:pt x="0" y="327115"/>
                  </a:cubicBezTo>
                  <a:lnTo>
                    <a:pt x="0" y="26113"/>
                  </a:lnTo>
                  <a:cubicBezTo>
                    <a:pt x="0" y="11691"/>
                    <a:pt x="11691" y="0"/>
                    <a:pt x="26113" y="0"/>
                  </a:cubicBezTo>
                  <a:close/>
                </a:path>
              </a:pathLst>
            </a:custGeom>
            <a:solidFill>
              <a:srgbClr val="FFFFFF"/>
            </a:solidFill>
          </p:spPr>
        </p:sp>
        <p:sp>
          <p:nvSpPr>
            <p:cNvPr id="22" name="TextBox 22"/>
            <p:cNvSpPr txBox="1"/>
            <p:nvPr/>
          </p:nvSpPr>
          <p:spPr>
            <a:xfrm>
              <a:off x="0" y="-38100"/>
              <a:ext cx="2342501" cy="391329"/>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2532980" y="1023851"/>
            <a:ext cx="1066700" cy="1071614"/>
            <a:chOff x="0" y="0"/>
            <a:chExt cx="280942" cy="282236"/>
          </a:xfrm>
        </p:grpSpPr>
        <p:sp>
          <p:nvSpPr>
            <p:cNvPr id="24" name="Freeform 24"/>
            <p:cNvSpPr/>
            <p:nvPr/>
          </p:nvSpPr>
          <p:spPr>
            <a:xfrm>
              <a:off x="0" y="0"/>
              <a:ext cx="280942" cy="282236"/>
            </a:xfrm>
            <a:custGeom>
              <a:avLst/>
              <a:gdLst/>
              <a:ahLst/>
              <a:cxnLst/>
              <a:rect l="l" t="t" r="r" b="b"/>
              <a:pathLst>
                <a:path w="280942" h="282236">
                  <a:moveTo>
                    <a:pt x="140471" y="0"/>
                  </a:moveTo>
                  <a:lnTo>
                    <a:pt x="140471" y="0"/>
                  </a:lnTo>
                  <a:cubicBezTo>
                    <a:pt x="177726" y="0"/>
                    <a:pt x="213455" y="14800"/>
                    <a:pt x="239799" y="41143"/>
                  </a:cubicBezTo>
                  <a:cubicBezTo>
                    <a:pt x="266142" y="67486"/>
                    <a:pt x="280942" y="103216"/>
                    <a:pt x="280942" y="140471"/>
                  </a:cubicBezTo>
                  <a:lnTo>
                    <a:pt x="280942" y="141765"/>
                  </a:lnTo>
                  <a:cubicBezTo>
                    <a:pt x="280942" y="179020"/>
                    <a:pt x="266142" y="214749"/>
                    <a:pt x="239799" y="241093"/>
                  </a:cubicBezTo>
                  <a:cubicBezTo>
                    <a:pt x="213455" y="267436"/>
                    <a:pt x="177726" y="282236"/>
                    <a:pt x="140471" y="282236"/>
                  </a:cubicBezTo>
                  <a:lnTo>
                    <a:pt x="140471" y="282236"/>
                  </a:lnTo>
                  <a:cubicBezTo>
                    <a:pt x="103216" y="282236"/>
                    <a:pt x="67486" y="267436"/>
                    <a:pt x="41143" y="241093"/>
                  </a:cubicBezTo>
                  <a:cubicBezTo>
                    <a:pt x="14800" y="214749"/>
                    <a:pt x="0" y="179020"/>
                    <a:pt x="0" y="141765"/>
                  </a:cubicBezTo>
                  <a:lnTo>
                    <a:pt x="0" y="140471"/>
                  </a:lnTo>
                  <a:cubicBezTo>
                    <a:pt x="0" y="103216"/>
                    <a:pt x="14800" y="67486"/>
                    <a:pt x="41143" y="41143"/>
                  </a:cubicBezTo>
                  <a:cubicBezTo>
                    <a:pt x="67486" y="14800"/>
                    <a:pt x="103216" y="0"/>
                    <a:pt x="140471" y="0"/>
                  </a:cubicBezTo>
                  <a:close/>
                </a:path>
              </a:pathLst>
            </a:custGeom>
            <a:solidFill>
              <a:srgbClr val="CB785D"/>
            </a:solidFill>
          </p:spPr>
        </p:sp>
        <p:sp>
          <p:nvSpPr>
            <p:cNvPr id="25" name="TextBox 25"/>
            <p:cNvSpPr txBox="1"/>
            <p:nvPr/>
          </p:nvSpPr>
          <p:spPr>
            <a:xfrm>
              <a:off x="0" y="-38100"/>
              <a:ext cx="280942" cy="320336"/>
            </a:xfrm>
            <a:prstGeom prst="rect">
              <a:avLst/>
            </a:prstGeom>
          </p:spPr>
          <p:txBody>
            <a:bodyPr lIns="50800" tIns="50800" rIns="50800" bIns="50800" rtlCol="0" anchor="ctr"/>
            <a:lstStyle/>
            <a:p>
              <a:pPr algn="ctr">
                <a:lnSpc>
                  <a:spcPts val="2659"/>
                </a:lnSpc>
                <a:spcBef>
                  <a:spcPct val="0"/>
                </a:spcBef>
              </a:pPr>
              <a:endParaRPr/>
            </a:p>
          </p:txBody>
        </p:sp>
      </p:grpSp>
      <p:sp>
        <p:nvSpPr>
          <p:cNvPr id="26" name="Freeform 26"/>
          <p:cNvSpPr/>
          <p:nvPr/>
        </p:nvSpPr>
        <p:spPr>
          <a:xfrm>
            <a:off x="2732651" y="1225980"/>
            <a:ext cx="667357" cy="667357"/>
          </a:xfrm>
          <a:custGeom>
            <a:avLst/>
            <a:gdLst/>
            <a:ahLst/>
            <a:cxnLst/>
            <a:rect l="l" t="t" r="r" b="b"/>
            <a:pathLst>
              <a:path w="667357" h="667357">
                <a:moveTo>
                  <a:pt x="0" y="0"/>
                </a:moveTo>
                <a:lnTo>
                  <a:pt x="667357" y="0"/>
                </a:lnTo>
                <a:lnTo>
                  <a:pt x="667357" y="667357"/>
                </a:lnTo>
                <a:lnTo>
                  <a:pt x="0" y="66735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7" name="Freeform 27"/>
          <p:cNvSpPr/>
          <p:nvPr/>
        </p:nvSpPr>
        <p:spPr>
          <a:xfrm>
            <a:off x="6668486" y="8190932"/>
            <a:ext cx="6826192" cy="2134736"/>
          </a:xfrm>
          <a:custGeom>
            <a:avLst/>
            <a:gdLst/>
            <a:ahLst/>
            <a:cxnLst/>
            <a:rect l="l" t="t" r="r" b="b"/>
            <a:pathLst>
              <a:path w="6826192" h="2134736">
                <a:moveTo>
                  <a:pt x="0" y="0"/>
                </a:moveTo>
                <a:lnTo>
                  <a:pt x="6826192" y="0"/>
                </a:lnTo>
                <a:lnTo>
                  <a:pt x="6826192" y="2134736"/>
                </a:lnTo>
                <a:lnTo>
                  <a:pt x="0" y="213473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28" name="Group 28"/>
          <p:cNvGrpSpPr/>
          <p:nvPr/>
        </p:nvGrpSpPr>
        <p:grpSpPr>
          <a:xfrm>
            <a:off x="2640284" y="3970617"/>
            <a:ext cx="895889" cy="914400"/>
            <a:chOff x="0" y="0"/>
            <a:chExt cx="397701" cy="405919"/>
          </a:xfrm>
        </p:grpSpPr>
        <p:sp>
          <p:nvSpPr>
            <p:cNvPr id="29" name="Freeform 29"/>
            <p:cNvSpPr/>
            <p:nvPr/>
          </p:nvSpPr>
          <p:spPr>
            <a:xfrm>
              <a:off x="0" y="0"/>
              <a:ext cx="397701" cy="405919"/>
            </a:xfrm>
            <a:custGeom>
              <a:avLst/>
              <a:gdLst/>
              <a:ahLst/>
              <a:cxnLst/>
              <a:rect l="l" t="t" r="r" b="b"/>
              <a:pathLst>
                <a:path w="397701" h="405919">
                  <a:moveTo>
                    <a:pt x="198851" y="0"/>
                  </a:moveTo>
                  <a:lnTo>
                    <a:pt x="198851" y="0"/>
                  </a:lnTo>
                  <a:cubicBezTo>
                    <a:pt x="308673" y="0"/>
                    <a:pt x="397701" y="89028"/>
                    <a:pt x="397701" y="198851"/>
                  </a:cubicBezTo>
                  <a:lnTo>
                    <a:pt x="397701" y="207068"/>
                  </a:lnTo>
                  <a:cubicBezTo>
                    <a:pt x="397701" y="316890"/>
                    <a:pt x="308673" y="405919"/>
                    <a:pt x="198851" y="405919"/>
                  </a:cubicBezTo>
                  <a:lnTo>
                    <a:pt x="198851" y="405919"/>
                  </a:lnTo>
                  <a:cubicBezTo>
                    <a:pt x="89028" y="405919"/>
                    <a:pt x="0" y="316890"/>
                    <a:pt x="0" y="207068"/>
                  </a:cubicBezTo>
                  <a:lnTo>
                    <a:pt x="0" y="198851"/>
                  </a:lnTo>
                  <a:cubicBezTo>
                    <a:pt x="0" y="89028"/>
                    <a:pt x="89028" y="0"/>
                    <a:pt x="198851" y="0"/>
                  </a:cubicBezTo>
                  <a:close/>
                </a:path>
              </a:pathLst>
            </a:custGeom>
            <a:solidFill>
              <a:srgbClr val="FF8C67"/>
            </a:solidFill>
          </p:spPr>
        </p:sp>
        <p:sp>
          <p:nvSpPr>
            <p:cNvPr id="30" name="TextBox 30"/>
            <p:cNvSpPr txBox="1"/>
            <p:nvPr/>
          </p:nvSpPr>
          <p:spPr>
            <a:xfrm>
              <a:off x="0" y="-38100"/>
              <a:ext cx="397701" cy="444019"/>
            </a:xfrm>
            <a:prstGeom prst="rect">
              <a:avLst/>
            </a:prstGeom>
          </p:spPr>
          <p:txBody>
            <a:bodyPr lIns="50800" tIns="50800" rIns="50800" bIns="50800" rtlCol="0" anchor="ctr"/>
            <a:lstStyle/>
            <a:p>
              <a:pPr algn="ctr">
                <a:lnSpc>
                  <a:spcPts val="2659"/>
                </a:lnSpc>
                <a:spcBef>
                  <a:spcPct val="0"/>
                </a:spcBef>
              </a:pPr>
              <a:endParaRPr/>
            </a:p>
          </p:txBody>
        </p:sp>
      </p:grpSp>
      <p:sp>
        <p:nvSpPr>
          <p:cNvPr id="31" name="Freeform 31"/>
          <p:cNvSpPr/>
          <p:nvPr/>
        </p:nvSpPr>
        <p:spPr>
          <a:xfrm>
            <a:off x="628726" y="1244010"/>
            <a:ext cx="550013" cy="366446"/>
          </a:xfrm>
          <a:custGeom>
            <a:avLst/>
            <a:gdLst/>
            <a:ahLst/>
            <a:cxnLst/>
            <a:rect l="l" t="t" r="r" b="b"/>
            <a:pathLst>
              <a:path w="550013" h="366446">
                <a:moveTo>
                  <a:pt x="0" y="0"/>
                </a:moveTo>
                <a:lnTo>
                  <a:pt x="550013" y="0"/>
                </a:lnTo>
                <a:lnTo>
                  <a:pt x="550013" y="366447"/>
                </a:lnTo>
                <a:lnTo>
                  <a:pt x="0" y="36644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2" name="Freeform 32"/>
          <p:cNvSpPr/>
          <p:nvPr/>
        </p:nvSpPr>
        <p:spPr>
          <a:xfrm>
            <a:off x="12112291" y="2230241"/>
            <a:ext cx="4964019" cy="7039278"/>
          </a:xfrm>
          <a:custGeom>
            <a:avLst/>
            <a:gdLst/>
            <a:ahLst/>
            <a:cxnLst/>
            <a:rect l="l" t="t" r="r" b="b"/>
            <a:pathLst>
              <a:path w="4964019" h="7039278">
                <a:moveTo>
                  <a:pt x="0" y="0"/>
                </a:moveTo>
                <a:lnTo>
                  <a:pt x="4964019" y="0"/>
                </a:lnTo>
                <a:lnTo>
                  <a:pt x="4964019" y="7039278"/>
                </a:lnTo>
                <a:lnTo>
                  <a:pt x="0" y="7039278"/>
                </a:lnTo>
                <a:lnTo>
                  <a:pt x="0" y="0"/>
                </a:lnTo>
                <a:close/>
              </a:path>
            </a:pathLst>
          </a:custGeom>
          <a:blipFill>
            <a:blip r:embed="rId20"/>
            <a:stretch>
              <a:fillRect/>
            </a:stretch>
          </a:blipFill>
        </p:spPr>
      </p:sp>
      <p:sp>
        <p:nvSpPr>
          <p:cNvPr id="33" name="TextBox 33"/>
          <p:cNvSpPr txBox="1"/>
          <p:nvPr/>
        </p:nvSpPr>
        <p:spPr>
          <a:xfrm>
            <a:off x="4022589" y="1502508"/>
            <a:ext cx="6058993" cy="514350"/>
          </a:xfrm>
          <a:prstGeom prst="rect">
            <a:avLst/>
          </a:prstGeom>
        </p:spPr>
        <p:txBody>
          <a:bodyPr lIns="0" tIns="0" rIns="0" bIns="0" rtlCol="0" anchor="t">
            <a:spAutoFit/>
          </a:bodyPr>
          <a:lstStyle/>
          <a:p>
            <a:pPr>
              <a:lnSpc>
                <a:spcPts val="3000"/>
              </a:lnSpc>
            </a:pPr>
            <a:r>
              <a:rPr lang="en-US" sz="6000">
                <a:solidFill>
                  <a:srgbClr val="CB785D"/>
                </a:solidFill>
                <a:latin typeface="Open Sans Bold"/>
              </a:rPr>
              <a:t>ЗАВДАННЯ 1</a:t>
            </a:r>
          </a:p>
        </p:txBody>
      </p:sp>
      <p:sp>
        <p:nvSpPr>
          <p:cNvPr id="34" name="TextBox 34"/>
          <p:cNvSpPr txBox="1"/>
          <p:nvPr/>
        </p:nvSpPr>
        <p:spPr>
          <a:xfrm>
            <a:off x="2552976" y="4404212"/>
            <a:ext cx="1070506" cy="294859"/>
          </a:xfrm>
          <a:prstGeom prst="rect">
            <a:avLst/>
          </a:prstGeom>
        </p:spPr>
        <p:txBody>
          <a:bodyPr lIns="0" tIns="0" rIns="0" bIns="0" rtlCol="0" anchor="t">
            <a:spAutoFit/>
          </a:bodyPr>
          <a:lstStyle/>
          <a:p>
            <a:pPr algn="ctr">
              <a:lnSpc>
                <a:spcPts val="1779"/>
              </a:lnSpc>
            </a:pPr>
            <a:r>
              <a:rPr lang="en-US" sz="3559">
                <a:solidFill>
                  <a:srgbClr val="FFFFFF"/>
                </a:solidFill>
                <a:latin typeface="Open Sans Bold"/>
              </a:rPr>
              <a:t>01</a:t>
            </a:r>
          </a:p>
        </p:txBody>
      </p:sp>
      <p:sp>
        <p:nvSpPr>
          <p:cNvPr id="35" name="TextBox 35"/>
          <p:cNvSpPr txBox="1"/>
          <p:nvPr/>
        </p:nvSpPr>
        <p:spPr>
          <a:xfrm>
            <a:off x="2640284" y="5258915"/>
            <a:ext cx="6990829" cy="1828800"/>
          </a:xfrm>
          <a:prstGeom prst="rect">
            <a:avLst/>
          </a:prstGeom>
        </p:spPr>
        <p:txBody>
          <a:bodyPr lIns="0" tIns="0" rIns="0" bIns="0" rtlCol="0" anchor="t">
            <a:spAutoFit/>
          </a:bodyPr>
          <a:lstStyle/>
          <a:p>
            <a:pPr>
              <a:lnSpc>
                <a:spcPts val="3600"/>
              </a:lnSpc>
            </a:pPr>
            <a:r>
              <a:rPr lang="en-US" sz="3000">
                <a:solidFill>
                  <a:srgbClr val="804D3D"/>
                </a:solidFill>
                <a:latin typeface="Open Sans"/>
              </a:rPr>
              <a:t>Знайти якомога бıльшебагıв вıкна калькулятора</a:t>
            </a:r>
          </a:p>
          <a:p>
            <a:pPr>
              <a:lnSpc>
                <a:spcPts val="3600"/>
              </a:lnSpc>
            </a:pPr>
            <a:r>
              <a:rPr lang="en-US" sz="3000">
                <a:solidFill>
                  <a:srgbClr val="804D3D"/>
                </a:solidFill>
                <a:latin typeface="Open Sans"/>
              </a:rPr>
              <a:t>(бıльше5)</a:t>
            </a:r>
          </a:p>
          <a:p>
            <a:pPr>
              <a:lnSpc>
                <a:spcPts val="3600"/>
              </a:lnSpc>
            </a:pPr>
            <a:endParaRPr lang="en-US" sz="3000">
              <a:solidFill>
                <a:srgbClr val="804D3D"/>
              </a:solidFill>
              <a:latin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EEA"/>
        </a:solidFill>
        <a:effectLst/>
      </p:bgPr>
    </p:bg>
    <p:spTree>
      <p:nvGrpSpPr>
        <p:cNvPr id="1" name=""/>
        <p:cNvGrpSpPr/>
        <p:nvPr/>
      </p:nvGrpSpPr>
      <p:grpSpPr>
        <a:xfrm>
          <a:off x="0" y="0"/>
          <a:ext cx="0" cy="0"/>
          <a:chOff x="0" y="0"/>
          <a:chExt cx="0" cy="0"/>
        </a:xfrm>
      </p:grpSpPr>
      <p:grpSp>
        <p:nvGrpSpPr>
          <p:cNvPr id="2" name="Group 2"/>
          <p:cNvGrpSpPr/>
          <p:nvPr/>
        </p:nvGrpSpPr>
        <p:grpSpPr>
          <a:xfrm>
            <a:off x="209814" y="167020"/>
            <a:ext cx="2323166" cy="9952960"/>
            <a:chOff x="0" y="0"/>
            <a:chExt cx="611863" cy="2621356"/>
          </a:xfrm>
        </p:grpSpPr>
        <p:sp>
          <p:nvSpPr>
            <p:cNvPr id="3" name="Freeform 3"/>
            <p:cNvSpPr/>
            <p:nvPr/>
          </p:nvSpPr>
          <p:spPr>
            <a:xfrm>
              <a:off x="0" y="0"/>
              <a:ext cx="611863" cy="2621356"/>
            </a:xfrm>
            <a:custGeom>
              <a:avLst/>
              <a:gdLst/>
              <a:ahLst/>
              <a:cxnLst/>
              <a:rect l="l" t="t" r="r" b="b"/>
              <a:pathLst>
                <a:path w="611863" h="2621356">
                  <a:moveTo>
                    <a:pt x="209947" y="0"/>
                  </a:moveTo>
                  <a:lnTo>
                    <a:pt x="401916" y="0"/>
                  </a:lnTo>
                  <a:cubicBezTo>
                    <a:pt x="457597" y="0"/>
                    <a:pt x="510998" y="22119"/>
                    <a:pt x="550371" y="61492"/>
                  </a:cubicBezTo>
                  <a:cubicBezTo>
                    <a:pt x="589743" y="100865"/>
                    <a:pt x="611863" y="154265"/>
                    <a:pt x="611863" y="209947"/>
                  </a:cubicBezTo>
                  <a:lnTo>
                    <a:pt x="611863" y="2411409"/>
                  </a:lnTo>
                  <a:cubicBezTo>
                    <a:pt x="611863" y="2527359"/>
                    <a:pt x="517866" y="2621356"/>
                    <a:pt x="401916" y="2621356"/>
                  </a:cubicBezTo>
                  <a:lnTo>
                    <a:pt x="209947" y="2621356"/>
                  </a:lnTo>
                  <a:cubicBezTo>
                    <a:pt x="93996" y="2621356"/>
                    <a:pt x="0" y="2527359"/>
                    <a:pt x="0" y="2411409"/>
                  </a:cubicBezTo>
                  <a:lnTo>
                    <a:pt x="0" y="209947"/>
                  </a:lnTo>
                  <a:cubicBezTo>
                    <a:pt x="0" y="93996"/>
                    <a:pt x="93996" y="0"/>
                    <a:pt x="209947" y="0"/>
                  </a:cubicBezTo>
                  <a:close/>
                </a:path>
              </a:pathLst>
            </a:custGeom>
            <a:solidFill>
              <a:srgbClr val="FF8C67"/>
            </a:solidFill>
          </p:spPr>
        </p:sp>
        <p:sp>
          <p:nvSpPr>
            <p:cNvPr id="4" name="TextBox 4"/>
            <p:cNvSpPr txBox="1"/>
            <p:nvPr/>
          </p:nvSpPr>
          <p:spPr>
            <a:xfrm>
              <a:off x="0" y="-38100"/>
              <a:ext cx="611863" cy="26594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97652" y="0"/>
            <a:ext cx="16967860" cy="10287000"/>
            <a:chOff x="0" y="0"/>
            <a:chExt cx="4468901" cy="2709333"/>
          </a:xfrm>
        </p:grpSpPr>
        <p:sp>
          <p:nvSpPr>
            <p:cNvPr id="6" name="Freeform 6"/>
            <p:cNvSpPr/>
            <p:nvPr/>
          </p:nvSpPr>
          <p:spPr>
            <a:xfrm>
              <a:off x="0" y="0"/>
              <a:ext cx="4468902" cy="2709333"/>
            </a:xfrm>
            <a:custGeom>
              <a:avLst/>
              <a:gdLst/>
              <a:ahLst/>
              <a:cxnLst/>
              <a:rect l="l" t="t" r="r" b="b"/>
              <a:pathLst>
                <a:path w="4468902" h="2709333">
                  <a:moveTo>
                    <a:pt x="28745" y="0"/>
                  </a:moveTo>
                  <a:lnTo>
                    <a:pt x="4440156" y="0"/>
                  </a:lnTo>
                  <a:cubicBezTo>
                    <a:pt x="4456032" y="0"/>
                    <a:pt x="4468902" y="12870"/>
                    <a:pt x="4468902" y="28745"/>
                  </a:cubicBezTo>
                  <a:lnTo>
                    <a:pt x="4468902" y="2680588"/>
                  </a:lnTo>
                  <a:cubicBezTo>
                    <a:pt x="4468902" y="2696464"/>
                    <a:pt x="4456032" y="2709333"/>
                    <a:pt x="4440156" y="2709333"/>
                  </a:cubicBezTo>
                  <a:lnTo>
                    <a:pt x="28745" y="2709333"/>
                  </a:lnTo>
                  <a:cubicBezTo>
                    <a:pt x="12870" y="2709333"/>
                    <a:pt x="0" y="2696464"/>
                    <a:pt x="0" y="2680588"/>
                  </a:cubicBezTo>
                  <a:lnTo>
                    <a:pt x="0" y="28745"/>
                  </a:lnTo>
                  <a:cubicBezTo>
                    <a:pt x="0" y="12870"/>
                    <a:pt x="12870" y="0"/>
                    <a:pt x="28745" y="0"/>
                  </a:cubicBezTo>
                  <a:close/>
                </a:path>
              </a:pathLst>
            </a:custGeom>
            <a:solidFill>
              <a:srgbClr val="FFEEEA"/>
            </a:solidFill>
          </p:spPr>
        </p:sp>
        <p:sp>
          <p:nvSpPr>
            <p:cNvPr id="7" name="TextBox 7"/>
            <p:cNvSpPr txBox="1"/>
            <p:nvPr/>
          </p:nvSpPr>
          <p:spPr>
            <a:xfrm>
              <a:off x="0" y="-38100"/>
              <a:ext cx="4468901"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grpSp>
        <p:nvGrpSpPr>
          <p:cNvPr id="8" name="Group 8"/>
          <p:cNvGrpSpPr/>
          <p:nvPr/>
        </p:nvGrpSpPr>
        <p:grpSpPr>
          <a:xfrm>
            <a:off x="2366439" y="3024501"/>
            <a:ext cx="15415658" cy="6233799"/>
            <a:chOff x="0" y="0"/>
            <a:chExt cx="4060091" cy="1641824"/>
          </a:xfrm>
        </p:grpSpPr>
        <p:sp>
          <p:nvSpPr>
            <p:cNvPr id="9" name="Freeform 9"/>
            <p:cNvSpPr/>
            <p:nvPr/>
          </p:nvSpPr>
          <p:spPr>
            <a:xfrm>
              <a:off x="0" y="0"/>
              <a:ext cx="4060091" cy="1641824"/>
            </a:xfrm>
            <a:custGeom>
              <a:avLst/>
              <a:gdLst/>
              <a:ahLst/>
              <a:cxnLst/>
              <a:rect l="l" t="t" r="r" b="b"/>
              <a:pathLst>
                <a:path w="4060091" h="1641824">
                  <a:moveTo>
                    <a:pt x="15066" y="0"/>
                  </a:moveTo>
                  <a:lnTo>
                    <a:pt x="4045024" y="0"/>
                  </a:lnTo>
                  <a:cubicBezTo>
                    <a:pt x="4049020" y="0"/>
                    <a:pt x="4052853" y="1587"/>
                    <a:pt x="4055678" y="4413"/>
                  </a:cubicBezTo>
                  <a:cubicBezTo>
                    <a:pt x="4058503" y="7238"/>
                    <a:pt x="4060091" y="11071"/>
                    <a:pt x="4060091" y="15066"/>
                  </a:cubicBezTo>
                  <a:lnTo>
                    <a:pt x="4060091" y="1626757"/>
                  </a:lnTo>
                  <a:cubicBezTo>
                    <a:pt x="4060091" y="1630753"/>
                    <a:pt x="4058503" y="1634585"/>
                    <a:pt x="4055678" y="1637411"/>
                  </a:cubicBezTo>
                  <a:cubicBezTo>
                    <a:pt x="4052853" y="1640236"/>
                    <a:pt x="4049020" y="1641824"/>
                    <a:pt x="4045024" y="1641824"/>
                  </a:cubicBezTo>
                  <a:lnTo>
                    <a:pt x="15066" y="1641824"/>
                  </a:lnTo>
                  <a:cubicBezTo>
                    <a:pt x="11071" y="1641824"/>
                    <a:pt x="7238" y="1640236"/>
                    <a:pt x="4413" y="1637411"/>
                  </a:cubicBezTo>
                  <a:cubicBezTo>
                    <a:pt x="1587" y="1634585"/>
                    <a:pt x="0" y="1630753"/>
                    <a:pt x="0" y="1626757"/>
                  </a:cubicBezTo>
                  <a:lnTo>
                    <a:pt x="0" y="15066"/>
                  </a:lnTo>
                  <a:cubicBezTo>
                    <a:pt x="0" y="11071"/>
                    <a:pt x="1587" y="7238"/>
                    <a:pt x="4413" y="4413"/>
                  </a:cubicBezTo>
                  <a:cubicBezTo>
                    <a:pt x="7238" y="1587"/>
                    <a:pt x="11071" y="0"/>
                    <a:pt x="15066" y="0"/>
                  </a:cubicBezTo>
                  <a:close/>
                </a:path>
              </a:pathLst>
            </a:custGeom>
            <a:solidFill>
              <a:srgbClr val="FFFFFF"/>
            </a:solidFill>
          </p:spPr>
        </p:sp>
        <p:sp>
          <p:nvSpPr>
            <p:cNvPr id="10" name="TextBox 10"/>
            <p:cNvSpPr txBox="1"/>
            <p:nvPr/>
          </p:nvSpPr>
          <p:spPr>
            <a:xfrm>
              <a:off x="0" y="-38100"/>
              <a:ext cx="4060091" cy="1679924"/>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628726" y="2362932"/>
            <a:ext cx="550013" cy="467511"/>
          </a:xfrm>
          <a:custGeom>
            <a:avLst/>
            <a:gdLst/>
            <a:ahLst/>
            <a:cxnLst/>
            <a:rect l="l" t="t" r="r" b="b"/>
            <a:pathLst>
              <a:path w="550013" h="467511">
                <a:moveTo>
                  <a:pt x="0" y="0"/>
                </a:moveTo>
                <a:lnTo>
                  <a:pt x="550013" y="0"/>
                </a:lnTo>
                <a:lnTo>
                  <a:pt x="550013" y="467511"/>
                </a:lnTo>
                <a:lnTo>
                  <a:pt x="0" y="467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28726" y="358319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628726" y="8847912"/>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628726" y="6081167"/>
            <a:ext cx="550013" cy="711782"/>
          </a:xfrm>
          <a:custGeom>
            <a:avLst/>
            <a:gdLst/>
            <a:ahLst/>
            <a:cxnLst/>
            <a:rect l="l" t="t" r="r" b="b"/>
            <a:pathLst>
              <a:path w="550013" h="711782">
                <a:moveTo>
                  <a:pt x="0" y="0"/>
                </a:moveTo>
                <a:lnTo>
                  <a:pt x="550013" y="0"/>
                </a:lnTo>
                <a:lnTo>
                  <a:pt x="550013" y="711782"/>
                </a:lnTo>
                <a:lnTo>
                  <a:pt x="0" y="7117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628726" y="754542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flipH="1">
            <a:off x="14048321" y="-667725"/>
            <a:ext cx="7434534" cy="3392851"/>
          </a:xfrm>
          <a:custGeom>
            <a:avLst/>
            <a:gdLst/>
            <a:ahLst/>
            <a:cxnLst/>
            <a:rect l="l" t="t" r="r" b="b"/>
            <a:pathLst>
              <a:path w="7434534" h="3392851">
                <a:moveTo>
                  <a:pt x="7434534" y="0"/>
                </a:moveTo>
                <a:lnTo>
                  <a:pt x="0" y="0"/>
                </a:lnTo>
                <a:lnTo>
                  <a:pt x="0" y="3392850"/>
                </a:lnTo>
                <a:lnTo>
                  <a:pt x="7434534" y="3392850"/>
                </a:lnTo>
                <a:lnTo>
                  <a:pt x="7434534"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a:off x="14460289" y="1656552"/>
            <a:ext cx="1720525" cy="879032"/>
          </a:xfrm>
          <a:custGeom>
            <a:avLst/>
            <a:gdLst/>
            <a:ahLst/>
            <a:cxnLst/>
            <a:rect l="l" t="t" r="r" b="b"/>
            <a:pathLst>
              <a:path w="1720525" h="879032">
                <a:moveTo>
                  <a:pt x="0" y="0"/>
                </a:moveTo>
                <a:lnTo>
                  <a:pt x="1720525" y="0"/>
                </a:lnTo>
                <a:lnTo>
                  <a:pt x="1720525" y="879032"/>
                </a:lnTo>
                <a:lnTo>
                  <a:pt x="0" y="8790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8" name="Group 18"/>
          <p:cNvGrpSpPr/>
          <p:nvPr/>
        </p:nvGrpSpPr>
        <p:grpSpPr>
          <a:xfrm>
            <a:off x="2366439" y="889075"/>
            <a:ext cx="8894184" cy="1341166"/>
            <a:chOff x="0" y="0"/>
            <a:chExt cx="2342501" cy="353229"/>
          </a:xfrm>
        </p:grpSpPr>
        <p:sp>
          <p:nvSpPr>
            <p:cNvPr id="19" name="Freeform 19"/>
            <p:cNvSpPr/>
            <p:nvPr/>
          </p:nvSpPr>
          <p:spPr>
            <a:xfrm>
              <a:off x="0" y="0"/>
              <a:ext cx="2342501" cy="353229"/>
            </a:xfrm>
            <a:custGeom>
              <a:avLst/>
              <a:gdLst/>
              <a:ahLst/>
              <a:cxnLst/>
              <a:rect l="l" t="t" r="r" b="b"/>
              <a:pathLst>
                <a:path w="2342501" h="353229">
                  <a:moveTo>
                    <a:pt x="26113" y="0"/>
                  </a:moveTo>
                  <a:lnTo>
                    <a:pt x="2316388" y="0"/>
                  </a:lnTo>
                  <a:cubicBezTo>
                    <a:pt x="2330810" y="0"/>
                    <a:pt x="2342501" y="11691"/>
                    <a:pt x="2342501" y="26113"/>
                  </a:cubicBezTo>
                  <a:lnTo>
                    <a:pt x="2342501" y="327115"/>
                  </a:lnTo>
                  <a:cubicBezTo>
                    <a:pt x="2342501" y="334041"/>
                    <a:pt x="2339750" y="340683"/>
                    <a:pt x="2334853" y="345580"/>
                  </a:cubicBezTo>
                  <a:cubicBezTo>
                    <a:pt x="2329955" y="350478"/>
                    <a:pt x="2323313" y="353229"/>
                    <a:pt x="2316388" y="353229"/>
                  </a:cubicBezTo>
                  <a:lnTo>
                    <a:pt x="26113" y="353229"/>
                  </a:lnTo>
                  <a:cubicBezTo>
                    <a:pt x="11691" y="353229"/>
                    <a:pt x="0" y="341537"/>
                    <a:pt x="0" y="327115"/>
                  </a:cubicBezTo>
                  <a:lnTo>
                    <a:pt x="0" y="26113"/>
                  </a:lnTo>
                  <a:cubicBezTo>
                    <a:pt x="0" y="11691"/>
                    <a:pt x="11691" y="0"/>
                    <a:pt x="26113" y="0"/>
                  </a:cubicBezTo>
                  <a:close/>
                </a:path>
              </a:pathLst>
            </a:custGeom>
            <a:solidFill>
              <a:srgbClr val="FFFFFF"/>
            </a:solidFill>
          </p:spPr>
        </p:sp>
        <p:sp>
          <p:nvSpPr>
            <p:cNvPr id="20" name="TextBox 20"/>
            <p:cNvSpPr txBox="1"/>
            <p:nvPr/>
          </p:nvSpPr>
          <p:spPr>
            <a:xfrm>
              <a:off x="0" y="-38100"/>
              <a:ext cx="2342501" cy="39132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2532980" y="1023851"/>
            <a:ext cx="1066700" cy="1071614"/>
            <a:chOff x="0" y="0"/>
            <a:chExt cx="280942" cy="282236"/>
          </a:xfrm>
        </p:grpSpPr>
        <p:sp>
          <p:nvSpPr>
            <p:cNvPr id="22" name="Freeform 22"/>
            <p:cNvSpPr/>
            <p:nvPr/>
          </p:nvSpPr>
          <p:spPr>
            <a:xfrm>
              <a:off x="0" y="0"/>
              <a:ext cx="280942" cy="282236"/>
            </a:xfrm>
            <a:custGeom>
              <a:avLst/>
              <a:gdLst/>
              <a:ahLst/>
              <a:cxnLst/>
              <a:rect l="l" t="t" r="r" b="b"/>
              <a:pathLst>
                <a:path w="280942" h="282236">
                  <a:moveTo>
                    <a:pt x="140471" y="0"/>
                  </a:moveTo>
                  <a:lnTo>
                    <a:pt x="140471" y="0"/>
                  </a:lnTo>
                  <a:cubicBezTo>
                    <a:pt x="177726" y="0"/>
                    <a:pt x="213455" y="14800"/>
                    <a:pt x="239799" y="41143"/>
                  </a:cubicBezTo>
                  <a:cubicBezTo>
                    <a:pt x="266142" y="67486"/>
                    <a:pt x="280942" y="103216"/>
                    <a:pt x="280942" y="140471"/>
                  </a:cubicBezTo>
                  <a:lnTo>
                    <a:pt x="280942" y="141765"/>
                  </a:lnTo>
                  <a:cubicBezTo>
                    <a:pt x="280942" y="179020"/>
                    <a:pt x="266142" y="214749"/>
                    <a:pt x="239799" y="241093"/>
                  </a:cubicBezTo>
                  <a:cubicBezTo>
                    <a:pt x="213455" y="267436"/>
                    <a:pt x="177726" y="282236"/>
                    <a:pt x="140471" y="282236"/>
                  </a:cubicBezTo>
                  <a:lnTo>
                    <a:pt x="140471" y="282236"/>
                  </a:lnTo>
                  <a:cubicBezTo>
                    <a:pt x="103216" y="282236"/>
                    <a:pt x="67486" y="267436"/>
                    <a:pt x="41143" y="241093"/>
                  </a:cubicBezTo>
                  <a:cubicBezTo>
                    <a:pt x="14800" y="214749"/>
                    <a:pt x="0" y="179020"/>
                    <a:pt x="0" y="141765"/>
                  </a:cubicBezTo>
                  <a:lnTo>
                    <a:pt x="0" y="140471"/>
                  </a:lnTo>
                  <a:cubicBezTo>
                    <a:pt x="0" y="103216"/>
                    <a:pt x="14800" y="67486"/>
                    <a:pt x="41143" y="41143"/>
                  </a:cubicBezTo>
                  <a:cubicBezTo>
                    <a:pt x="67486" y="14800"/>
                    <a:pt x="103216" y="0"/>
                    <a:pt x="140471" y="0"/>
                  </a:cubicBezTo>
                  <a:close/>
                </a:path>
              </a:pathLst>
            </a:custGeom>
            <a:solidFill>
              <a:srgbClr val="CB785D"/>
            </a:solidFill>
          </p:spPr>
        </p:sp>
        <p:sp>
          <p:nvSpPr>
            <p:cNvPr id="23" name="TextBox 23"/>
            <p:cNvSpPr txBox="1"/>
            <p:nvPr/>
          </p:nvSpPr>
          <p:spPr>
            <a:xfrm>
              <a:off x="0" y="-38100"/>
              <a:ext cx="280942" cy="320336"/>
            </a:xfrm>
            <a:prstGeom prst="rect">
              <a:avLst/>
            </a:prstGeom>
          </p:spPr>
          <p:txBody>
            <a:bodyPr lIns="50800" tIns="50800" rIns="50800" bIns="50800" rtlCol="0" anchor="ctr"/>
            <a:lstStyle/>
            <a:p>
              <a:pPr algn="ctr">
                <a:lnSpc>
                  <a:spcPts val="2659"/>
                </a:lnSpc>
                <a:spcBef>
                  <a:spcPct val="0"/>
                </a:spcBef>
              </a:pPr>
              <a:endParaRPr/>
            </a:p>
          </p:txBody>
        </p:sp>
      </p:grpSp>
      <p:sp>
        <p:nvSpPr>
          <p:cNvPr id="24" name="Freeform 24"/>
          <p:cNvSpPr/>
          <p:nvPr/>
        </p:nvSpPr>
        <p:spPr>
          <a:xfrm>
            <a:off x="2732651" y="1225980"/>
            <a:ext cx="667357" cy="667357"/>
          </a:xfrm>
          <a:custGeom>
            <a:avLst/>
            <a:gdLst/>
            <a:ahLst/>
            <a:cxnLst/>
            <a:rect l="l" t="t" r="r" b="b"/>
            <a:pathLst>
              <a:path w="667357" h="667357">
                <a:moveTo>
                  <a:pt x="0" y="0"/>
                </a:moveTo>
                <a:lnTo>
                  <a:pt x="667357" y="0"/>
                </a:lnTo>
                <a:lnTo>
                  <a:pt x="667357" y="667357"/>
                </a:lnTo>
                <a:lnTo>
                  <a:pt x="0" y="66735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5" name="Freeform 25"/>
          <p:cNvSpPr/>
          <p:nvPr/>
        </p:nvSpPr>
        <p:spPr>
          <a:xfrm>
            <a:off x="628726" y="1244010"/>
            <a:ext cx="550013" cy="366446"/>
          </a:xfrm>
          <a:custGeom>
            <a:avLst/>
            <a:gdLst/>
            <a:ahLst/>
            <a:cxnLst/>
            <a:rect l="l" t="t" r="r" b="b"/>
            <a:pathLst>
              <a:path w="550013" h="366446">
                <a:moveTo>
                  <a:pt x="0" y="0"/>
                </a:moveTo>
                <a:lnTo>
                  <a:pt x="550013" y="0"/>
                </a:lnTo>
                <a:lnTo>
                  <a:pt x="550013" y="366447"/>
                </a:lnTo>
                <a:lnTo>
                  <a:pt x="0" y="36644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nvGrpSpPr>
          <p:cNvPr id="26" name="Group 26"/>
          <p:cNvGrpSpPr/>
          <p:nvPr/>
        </p:nvGrpSpPr>
        <p:grpSpPr>
          <a:xfrm>
            <a:off x="484820" y="4626684"/>
            <a:ext cx="1387838" cy="961005"/>
            <a:chOff x="0" y="0"/>
            <a:chExt cx="365521" cy="253104"/>
          </a:xfrm>
        </p:grpSpPr>
        <p:sp>
          <p:nvSpPr>
            <p:cNvPr id="27" name="Freeform 27"/>
            <p:cNvSpPr/>
            <p:nvPr/>
          </p:nvSpPr>
          <p:spPr>
            <a:xfrm>
              <a:off x="0" y="0"/>
              <a:ext cx="365521" cy="253104"/>
            </a:xfrm>
            <a:custGeom>
              <a:avLst/>
              <a:gdLst/>
              <a:ahLst/>
              <a:cxnLst/>
              <a:rect l="l" t="t" r="r" b="b"/>
              <a:pathLst>
                <a:path w="365521" h="253104">
                  <a:moveTo>
                    <a:pt x="126552" y="0"/>
                  </a:moveTo>
                  <a:lnTo>
                    <a:pt x="238969" y="0"/>
                  </a:lnTo>
                  <a:cubicBezTo>
                    <a:pt x="308862" y="0"/>
                    <a:pt x="365521" y="56659"/>
                    <a:pt x="365521" y="126552"/>
                  </a:cubicBezTo>
                  <a:lnTo>
                    <a:pt x="365521" y="126552"/>
                  </a:lnTo>
                  <a:cubicBezTo>
                    <a:pt x="365521" y="196445"/>
                    <a:pt x="308862" y="253104"/>
                    <a:pt x="238969" y="253104"/>
                  </a:cubicBezTo>
                  <a:lnTo>
                    <a:pt x="126552" y="253104"/>
                  </a:lnTo>
                  <a:cubicBezTo>
                    <a:pt x="56659" y="253104"/>
                    <a:pt x="0" y="196445"/>
                    <a:pt x="0" y="126552"/>
                  </a:cubicBezTo>
                  <a:lnTo>
                    <a:pt x="0" y="126552"/>
                  </a:lnTo>
                  <a:cubicBezTo>
                    <a:pt x="0" y="56659"/>
                    <a:pt x="56659" y="0"/>
                    <a:pt x="126552" y="0"/>
                  </a:cubicBezTo>
                  <a:close/>
                </a:path>
              </a:pathLst>
            </a:custGeom>
            <a:solidFill>
              <a:srgbClr val="FFEEEA"/>
            </a:solidFill>
          </p:spPr>
        </p:sp>
        <p:sp>
          <p:nvSpPr>
            <p:cNvPr id="28" name="TextBox 28"/>
            <p:cNvSpPr txBox="1"/>
            <p:nvPr/>
          </p:nvSpPr>
          <p:spPr>
            <a:xfrm>
              <a:off x="0" y="-38100"/>
              <a:ext cx="365521" cy="291204"/>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628726" y="4885682"/>
            <a:ext cx="550013" cy="443010"/>
          </a:xfrm>
          <a:custGeom>
            <a:avLst/>
            <a:gdLst/>
            <a:ahLst/>
            <a:cxnLst/>
            <a:rect l="l" t="t" r="r" b="b"/>
            <a:pathLst>
              <a:path w="550013" h="443010">
                <a:moveTo>
                  <a:pt x="0" y="0"/>
                </a:moveTo>
                <a:lnTo>
                  <a:pt x="550013" y="0"/>
                </a:lnTo>
                <a:lnTo>
                  <a:pt x="550013" y="443010"/>
                </a:lnTo>
                <a:lnTo>
                  <a:pt x="0" y="44301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grpSp>
        <p:nvGrpSpPr>
          <p:cNvPr id="30" name="Group 30"/>
          <p:cNvGrpSpPr/>
          <p:nvPr/>
        </p:nvGrpSpPr>
        <p:grpSpPr>
          <a:xfrm>
            <a:off x="8317415" y="3498466"/>
            <a:ext cx="8894184" cy="5349445"/>
            <a:chOff x="0" y="0"/>
            <a:chExt cx="2342501" cy="1408907"/>
          </a:xfrm>
        </p:grpSpPr>
        <p:sp>
          <p:nvSpPr>
            <p:cNvPr id="31" name="Freeform 31"/>
            <p:cNvSpPr/>
            <p:nvPr/>
          </p:nvSpPr>
          <p:spPr>
            <a:xfrm>
              <a:off x="0" y="0"/>
              <a:ext cx="2342501" cy="1408907"/>
            </a:xfrm>
            <a:custGeom>
              <a:avLst/>
              <a:gdLst/>
              <a:ahLst/>
              <a:cxnLst/>
              <a:rect l="l" t="t" r="r" b="b"/>
              <a:pathLst>
                <a:path w="2342501" h="1408907">
                  <a:moveTo>
                    <a:pt x="26113" y="0"/>
                  </a:moveTo>
                  <a:lnTo>
                    <a:pt x="2316388" y="0"/>
                  </a:lnTo>
                  <a:cubicBezTo>
                    <a:pt x="2330810" y="0"/>
                    <a:pt x="2342501" y="11691"/>
                    <a:pt x="2342501" y="26113"/>
                  </a:cubicBezTo>
                  <a:lnTo>
                    <a:pt x="2342501" y="1382794"/>
                  </a:lnTo>
                  <a:cubicBezTo>
                    <a:pt x="2342501" y="1389720"/>
                    <a:pt x="2339750" y="1396362"/>
                    <a:pt x="2334853" y="1401259"/>
                  </a:cubicBezTo>
                  <a:cubicBezTo>
                    <a:pt x="2329955" y="1406156"/>
                    <a:pt x="2323313" y="1408907"/>
                    <a:pt x="2316388" y="1408907"/>
                  </a:cubicBezTo>
                  <a:lnTo>
                    <a:pt x="26113" y="1408907"/>
                  </a:lnTo>
                  <a:cubicBezTo>
                    <a:pt x="19188" y="1408907"/>
                    <a:pt x="12546" y="1406156"/>
                    <a:pt x="7648" y="1401259"/>
                  </a:cubicBezTo>
                  <a:cubicBezTo>
                    <a:pt x="2751" y="1396362"/>
                    <a:pt x="0" y="1389720"/>
                    <a:pt x="0" y="1382794"/>
                  </a:cubicBezTo>
                  <a:lnTo>
                    <a:pt x="0" y="26113"/>
                  </a:lnTo>
                  <a:cubicBezTo>
                    <a:pt x="0" y="11691"/>
                    <a:pt x="11691" y="0"/>
                    <a:pt x="26113" y="0"/>
                  </a:cubicBezTo>
                  <a:close/>
                </a:path>
              </a:pathLst>
            </a:custGeom>
            <a:solidFill>
              <a:srgbClr val="FF8C67"/>
            </a:solidFill>
          </p:spPr>
        </p:sp>
        <p:sp>
          <p:nvSpPr>
            <p:cNvPr id="32" name="TextBox 32"/>
            <p:cNvSpPr txBox="1"/>
            <p:nvPr/>
          </p:nvSpPr>
          <p:spPr>
            <a:xfrm>
              <a:off x="0" y="-38100"/>
              <a:ext cx="2342501" cy="1447007"/>
            </a:xfrm>
            <a:prstGeom prst="rect">
              <a:avLst/>
            </a:prstGeom>
          </p:spPr>
          <p:txBody>
            <a:bodyPr lIns="50800" tIns="50800" rIns="50800" bIns="50800" rtlCol="0" anchor="ctr"/>
            <a:lstStyle/>
            <a:p>
              <a:pPr algn="ctr">
                <a:lnSpc>
                  <a:spcPts val="2659"/>
                </a:lnSpc>
                <a:spcBef>
                  <a:spcPct val="0"/>
                </a:spcBef>
              </a:pPr>
              <a:endParaRPr/>
            </a:p>
          </p:txBody>
        </p:sp>
      </p:grpSp>
      <p:sp>
        <p:nvSpPr>
          <p:cNvPr id="33" name="Freeform 33"/>
          <p:cNvSpPr/>
          <p:nvPr/>
        </p:nvSpPr>
        <p:spPr>
          <a:xfrm>
            <a:off x="2732651" y="2358647"/>
            <a:ext cx="4964019" cy="7039278"/>
          </a:xfrm>
          <a:custGeom>
            <a:avLst/>
            <a:gdLst/>
            <a:ahLst/>
            <a:cxnLst/>
            <a:rect l="l" t="t" r="r" b="b"/>
            <a:pathLst>
              <a:path w="4964019" h="7039278">
                <a:moveTo>
                  <a:pt x="0" y="0"/>
                </a:moveTo>
                <a:lnTo>
                  <a:pt x="4964019" y="0"/>
                </a:lnTo>
                <a:lnTo>
                  <a:pt x="4964019" y="7039278"/>
                </a:lnTo>
                <a:lnTo>
                  <a:pt x="0" y="7039278"/>
                </a:lnTo>
                <a:lnTo>
                  <a:pt x="0" y="0"/>
                </a:lnTo>
                <a:close/>
              </a:path>
            </a:pathLst>
          </a:custGeom>
          <a:blipFill>
            <a:blip r:embed="rId22"/>
            <a:stretch>
              <a:fillRect/>
            </a:stretch>
          </a:blipFill>
        </p:spPr>
      </p:sp>
      <p:sp>
        <p:nvSpPr>
          <p:cNvPr id="34" name="Freeform 34"/>
          <p:cNvSpPr/>
          <p:nvPr/>
        </p:nvSpPr>
        <p:spPr>
          <a:xfrm>
            <a:off x="4954038" y="8581497"/>
            <a:ext cx="521246" cy="532829"/>
          </a:xfrm>
          <a:custGeom>
            <a:avLst/>
            <a:gdLst/>
            <a:ahLst/>
            <a:cxnLst/>
            <a:rect l="l" t="t" r="r" b="b"/>
            <a:pathLst>
              <a:path w="521246" h="532829">
                <a:moveTo>
                  <a:pt x="0" y="0"/>
                </a:moveTo>
                <a:lnTo>
                  <a:pt x="521245" y="0"/>
                </a:lnTo>
                <a:lnTo>
                  <a:pt x="521245" y="532829"/>
                </a:lnTo>
                <a:lnTo>
                  <a:pt x="0" y="532829"/>
                </a:lnTo>
                <a:lnTo>
                  <a:pt x="0" y="0"/>
                </a:lnTo>
                <a:close/>
              </a:path>
            </a:pathLst>
          </a:custGeom>
          <a:blipFill>
            <a:blip r:embed="rId23"/>
            <a:stretch>
              <a:fillRect/>
            </a:stretch>
          </a:blipFill>
        </p:spPr>
      </p:sp>
      <p:sp>
        <p:nvSpPr>
          <p:cNvPr id="35" name="Freeform 35"/>
          <p:cNvSpPr/>
          <p:nvPr/>
        </p:nvSpPr>
        <p:spPr>
          <a:xfrm>
            <a:off x="2532980" y="2101075"/>
            <a:ext cx="4396333" cy="7021843"/>
          </a:xfrm>
          <a:custGeom>
            <a:avLst/>
            <a:gdLst/>
            <a:ahLst/>
            <a:cxnLst/>
            <a:rect l="l" t="t" r="r" b="b"/>
            <a:pathLst>
              <a:path w="4396333" h="7021843">
                <a:moveTo>
                  <a:pt x="0" y="0"/>
                </a:moveTo>
                <a:lnTo>
                  <a:pt x="4396333" y="0"/>
                </a:lnTo>
                <a:lnTo>
                  <a:pt x="4396333" y="7021843"/>
                </a:lnTo>
                <a:lnTo>
                  <a:pt x="0" y="7021843"/>
                </a:lnTo>
                <a:lnTo>
                  <a:pt x="0" y="0"/>
                </a:lnTo>
                <a:close/>
              </a:path>
            </a:pathLst>
          </a:custGeom>
          <a:blipFill>
            <a:blip r:embed="rId24"/>
            <a:stretch>
              <a:fillRect/>
            </a:stretch>
          </a:blipFill>
        </p:spPr>
      </p:sp>
      <p:sp>
        <p:nvSpPr>
          <p:cNvPr id="36" name="Freeform 36"/>
          <p:cNvSpPr/>
          <p:nvPr/>
        </p:nvSpPr>
        <p:spPr>
          <a:xfrm>
            <a:off x="2532980" y="4133207"/>
            <a:ext cx="521246" cy="532829"/>
          </a:xfrm>
          <a:custGeom>
            <a:avLst/>
            <a:gdLst/>
            <a:ahLst/>
            <a:cxnLst/>
            <a:rect l="l" t="t" r="r" b="b"/>
            <a:pathLst>
              <a:path w="521246" h="532829">
                <a:moveTo>
                  <a:pt x="0" y="0"/>
                </a:moveTo>
                <a:lnTo>
                  <a:pt x="521245" y="0"/>
                </a:lnTo>
                <a:lnTo>
                  <a:pt x="521245" y="532828"/>
                </a:lnTo>
                <a:lnTo>
                  <a:pt x="0" y="532828"/>
                </a:lnTo>
                <a:lnTo>
                  <a:pt x="0" y="0"/>
                </a:lnTo>
                <a:close/>
              </a:path>
            </a:pathLst>
          </a:custGeom>
          <a:blipFill>
            <a:blip r:embed="rId23"/>
            <a:stretch>
              <a:fillRect/>
            </a:stretch>
          </a:blipFill>
        </p:spPr>
      </p:sp>
      <p:sp>
        <p:nvSpPr>
          <p:cNvPr id="37" name="TextBox 37"/>
          <p:cNvSpPr txBox="1"/>
          <p:nvPr/>
        </p:nvSpPr>
        <p:spPr>
          <a:xfrm>
            <a:off x="4022589" y="1502508"/>
            <a:ext cx="6058993" cy="514350"/>
          </a:xfrm>
          <a:prstGeom prst="rect">
            <a:avLst/>
          </a:prstGeom>
        </p:spPr>
        <p:txBody>
          <a:bodyPr lIns="0" tIns="0" rIns="0" bIns="0" rtlCol="0" anchor="t">
            <a:spAutoFit/>
          </a:bodyPr>
          <a:lstStyle/>
          <a:p>
            <a:pPr>
              <a:lnSpc>
                <a:spcPts val="3000"/>
              </a:lnSpc>
            </a:pPr>
            <a:r>
              <a:rPr lang="en-US" sz="6000">
                <a:solidFill>
                  <a:srgbClr val="CB785D"/>
                </a:solidFill>
                <a:latin typeface="Open Sans Bold"/>
              </a:rPr>
              <a:t>LITERATURE </a:t>
            </a:r>
          </a:p>
        </p:txBody>
      </p:sp>
      <p:sp>
        <p:nvSpPr>
          <p:cNvPr id="38" name="TextBox 38"/>
          <p:cNvSpPr txBox="1"/>
          <p:nvPr/>
        </p:nvSpPr>
        <p:spPr>
          <a:xfrm>
            <a:off x="8099654" y="3712284"/>
            <a:ext cx="8972756" cy="5029200"/>
          </a:xfrm>
          <a:prstGeom prst="rect">
            <a:avLst/>
          </a:prstGeom>
        </p:spPr>
        <p:txBody>
          <a:bodyPr lIns="0" tIns="0" rIns="0" bIns="0" rtlCol="0" anchor="t">
            <a:spAutoFit/>
          </a:bodyPr>
          <a:lstStyle/>
          <a:p>
            <a:pPr marL="647700" lvl="1" indent="-323850">
              <a:lnSpc>
                <a:spcPts val="3600"/>
              </a:lnSpc>
              <a:buFont typeface="Arial"/>
              <a:buChar char="•"/>
            </a:pPr>
            <a:r>
              <a:rPr lang="en-US" sz="3000">
                <a:solidFill>
                  <a:srgbClr val="FFFFFF"/>
                </a:solidFill>
                <a:latin typeface="Open Sans"/>
              </a:rPr>
              <a:t>Пуста” кнопка бıля 0.</a:t>
            </a:r>
          </a:p>
          <a:p>
            <a:pPr marL="647700" lvl="1" indent="-323850">
              <a:lnSpc>
                <a:spcPts val="3600"/>
              </a:lnSpc>
              <a:buFont typeface="Arial"/>
              <a:buChar char="•"/>
            </a:pPr>
            <a:r>
              <a:rPr lang="en-US" sz="3000">
                <a:solidFill>
                  <a:srgbClr val="FFFFFF"/>
                </a:solidFill>
                <a:latin typeface="Open Sans"/>
              </a:rPr>
              <a:t>Вıдсутня кнопка, щоб згорнути калькулятор.</a:t>
            </a:r>
          </a:p>
          <a:p>
            <a:pPr marL="647700" lvl="1" indent="-323850">
              <a:lnSpc>
                <a:spcPts val="3600"/>
              </a:lnSpc>
              <a:buFont typeface="Arial"/>
              <a:buChar char="•"/>
            </a:pPr>
            <a:r>
              <a:rPr lang="en-US" sz="3000">
                <a:solidFill>
                  <a:srgbClr val="FFFFFF"/>
                </a:solidFill>
                <a:latin typeface="Open Sans"/>
              </a:rPr>
              <a:t>Кнопка “=” знаходиться не на своєму мıсцı, що може бути незручним.</a:t>
            </a:r>
          </a:p>
          <a:p>
            <a:pPr marL="647700" lvl="1" indent="-323850">
              <a:lnSpc>
                <a:spcPts val="3600"/>
              </a:lnSpc>
              <a:buFont typeface="Arial"/>
              <a:buChar char="•"/>
            </a:pPr>
            <a:r>
              <a:rPr lang="en-US" sz="3000">
                <a:solidFill>
                  <a:srgbClr val="FFFFFF"/>
                </a:solidFill>
                <a:latin typeface="Open Sans"/>
              </a:rPr>
              <a:t>Лишнı пıдкреслювання “Edit”.</a:t>
            </a:r>
          </a:p>
          <a:p>
            <a:pPr marL="647700" lvl="1" indent="-323850">
              <a:lnSpc>
                <a:spcPts val="3600"/>
              </a:lnSpc>
              <a:buFont typeface="Arial"/>
              <a:buChar char="•"/>
            </a:pPr>
            <a:r>
              <a:rPr lang="en-US" sz="3000">
                <a:solidFill>
                  <a:srgbClr val="FFFFFF"/>
                </a:solidFill>
                <a:latin typeface="Open Sans"/>
              </a:rPr>
              <a:t>Двı одинаковı кнопки “М+” хоча має бути. кнопка для видалення елементу з пам’ятı “М-”.</a:t>
            </a:r>
          </a:p>
          <a:p>
            <a:pPr marL="647700" lvl="1" indent="-323850">
              <a:lnSpc>
                <a:spcPts val="3600"/>
              </a:lnSpc>
              <a:buFont typeface="Arial"/>
              <a:buChar char="•"/>
            </a:pPr>
            <a:r>
              <a:rPr lang="en-US" sz="3000">
                <a:solidFill>
                  <a:srgbClr val="FFFFFF"/>
                </a:solidFill>
                <a:latin typeface="Open Sans"/>
              </a:rPr>
              <a:t>Стрıлка стирання в ıнший бıк чим зазвичай.</a:t>
            </a:r>
          </a:p>
          <a:p>
            <a:pPr marL="647700" lvl="1" indent="-323850">
              <a:lnSpc>
                <a:spcPts val="3600"/>
              </a:lnSpc>
              <a:buFont typeface="Arial"/>
              <a:buChar char="•"/>
            </a:pPr>
            <a:r>
              <a:rPr lang="en-US" sz="3000">
                <a:solidFill>
                  <a:srgbClr val="FFFFFF"/>
                </a:solidFill>
                <a:latin typeface="Open Sans"/>
              </a:rPr>
              <a:t>Вивıд цифр результату дıй злıва а не справа</a:t>
            </a:r>
          </a:p>
          <a:p>
            <a:pPr>
              <a:lnSpc>
                <a:spcPts val="3600"/>
              </a:lnSpc>
            </a:pPr>
            <a:endParaRPr lang="en-US" sz="3000">
              <a:solidFill>
                <a:srgbClr val="FFFFFF"/>
              </a:solidFill>
              <a:latin typeface="Open Sans"/>
            </a:endParaRPr>
          </a:p>
        </p:txBody>
      </p:sp>
      <p:sp>
        <p:nvSpPr>
          <p:cNvPr id="39" name="TextBox 39"/>
          <p:cNvSpPr txBox="1"/>
          <p:nvPr/>
        </p:nvSpPr>
        <p:spPr>
          <a:xfrm>
            <a:off x="2652216" y="4218963"/>
            <a:ext cx="282773"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Open Sans Extra Bold"/>
              </a:rPr>
              <a:t>07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EEA"/>
        </a:solidFill>
        <a:effectLst/>
      </p:bgPr>
    </p:bg>
    <p:spTree>
      <p:nvGrpSpPr>
        <p:cNvPr id="1" name=""/>
        <p:cNvGrpSpPr/>
        <p:nvPr/>
      </p:nvGrpSpPr>
      <p:grpSpPr>
        <a:xfrm>
          <a:off x="0" y="0"/>
          <a:ext cx="0" cy="0"/>
          <a:chOff x="0" y="0"/>
          <a:chExt cx="0" cy="0"/>
        </a:xfrm>
      </p:grpSpPr>
      <p:grpSp>
        <p:nvGrpSpPr>
          <p:cNvPr id="2" name="Group 2"/>
          <p:cNvGrpSpPr/>
          <p:nvPr/>
        </p:nvGrpSpPr>
        <p:grpSpPr>
          <a:xfrm>
            <a:off x="209814" y="167020"/>
            <a:ext cx="2323166" cy="9952960"/>
            <a:chOff x="0" y="0"/>
            <a:chExt cx="611863" cy="2621356"/>
          </a:xfrm>
        </p:grpSpPr>
        <p:sp>
          <p:nvSpPr>
            <p:cNvPr id="3" name="Freeform 3"/>
            <p:cNvSpPr/>
            <p:nvPr/>
          </p:nvSpPr>
          <p:spPr>
            <a:xfrm>
              <a:off x="0" y="0"/>
              <a:ext cx="611863" cy="2621356"/>
            </a:xfrm>
            <a:custGeom>
              <a:avLst/>
              <a:gdLst/>
              <a:ahLst/>
              <a:cxnLst/>
              <a:rect l="l" t="t" r="r" b="b"/>
              <a:pathLst>
                <a:path w="611863" h="2621356">
                  <a:moveTo>
                    <a:pt x="209947" y="0"/>
                  </a:moveTo>
                  <a:lnTo>
                    <a:pt x="401916" y="0"/>
                  </a:lnTo>
                  <a:cubicBezTo>
                    <a:pt x="457597" y="0"/>
                    <a:pt x="510998" y="22119"/>
                    <a:pt x="550371" y="61492"/>
                  </a:cubicBezTo>
                  <a:cubicBezTo>
                    <a:pt x="589743" y="100865"/>
                    <a:pt x="611863" y="154265"/>
                    <a:pt x="611863" y="209947"/>
                  </a:cubicBezTo>
                  <a:lnTo>
                    <a:pt x="611863" y="2411409"/>
                  </a:lnTo>
                  <a:cubicBezTo>
                    <a:pt x="611863" y="2527359"/>
                    <a:pt x="517866" y="2621356"/>
                    <a:pt x="401916" y="2621356"/>
                  </a:cubicBezTo>
                  <a:lnTo>
                    <a:pt x="209947" y="2621356"/>
                  </a:lnTo>
                  <a:cubicBezTo>
                    <a:pt x="93996" y="2621356"/>
                    <a:pt x="0" y="2527359"/>
                    <a:pt x="0" y="2411409"/>
                  </a:cubicBezTo>
                  <a:lnTo>
                    <a:pt x="0" y="209947"/>
                  </a:lnTo>
                  <a:cubicBezTo>
                    <a:pt x="0" y="93996"/>
                    <a:pt x="93996" y="0"/>
                    <a:pt x="209947" y="0"/>
                  </a:cubicBezTo>
                  <a:close/>
                </a:path>
              </a:pathLst>
            </a:custGeom>
            <a:solidFill>
              <a:srgbClr val="FF8C67"/>
            </a:solidFill>
          </p:spPr>
        </p:sp>
        <p:sp>
          <p:nvSpPr>
            <p:cNvPr id="4" name="TextBox 4"/>
            <p:cNvSpPr txBox="1"/>
            <p:nvPr/>
          </p:nvSpPr>
          <p:spPr>
            <a:xfrm>
              <a:off x="0" y="-38100"/>
              <a:ext cx="611863" cy="26594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97652" y="0"/>
            <a:ext cx="16967860" cy="10287000"/>
            <a:chOff x="0" y="0"/>
            <a:chExt cx="4468901" cy="2709333"/>
          </a:xfrm>
        </p:grpSpPr>
        <p:sp>
          <p:nvSpPr>
            <p:cNvPr id="6" name="Freeform 6"/>
            <p:cNvSpPr/>
            <p:nvPr/>
          </p:nvSpPr>
          <p:spPr>
            <a:xfrm>
              <a:off x="0" y="0"/>
              <a:ext cx="4468902" cy="2709333"/>
            </a:xfrm>
            <a:custGeom>
              <a:avLst/>
              <a:gdLst/>
              <a:ahLst/>
              <a:cxnLst/>
              <a:rect l="l" t="t" r="r" b="b"/>
              <a:pathLst>
                <a:path w="4468902" h="2709333">
                  <a:moveTo>
                    <a:pt x="28745" y="0"/>
                  </a:moveTo>
                  <a:lnTo>
                    <a:pt x="4440156" y="0"/>
                  </a:lnTo>
                  <a:cubicBezTo>
                    <a:pt x="4456032" y="0"/>
                    <a:pt x="4468902" y="12870"/>
                    <a:pt x="4468902" y="28745"/>
                  </a:cubicBezTo>
                  <a:lnTo>
                    <a:pt x="4468902" y="2680588"/>
                  </a:lnTo>
                  <a:cubicBezTo>
                    <a:pt x="4468902" y="2696464"/>
                    <a:pt x="4456032" y="2709333"/>
                    <a:pt x="4440156" y="2709333"/>
                  </a:cubicBezTo>
                  <a:lnTo>
                    <a:pt x="28745" y="2709333"/>
                  </a:lnTo>
                  <a:cubicBezTo>
                    <a:pt x="12870" y="2709333"/>
                    <a:pt x="0" y="2696464"/>
                    <a:pt x="0" y="2680588"/>
                  </a:cubicBezTo>
                  <a:lnTo>
                    <a:pt x="0" y="28745"/>
                  </a:lnTo>
                  <a:cubicBezTo>
                    <a:pt x="0" y="12870"/>
                    <a:pt x="12870" y="0"/>
                    <a:pt x="28745" y="0"/>
                  </a:cubicBezTo>
                  <a:close/>
                </a:path>
              </a:pathLst>
            </a:custGeom>
            <a:solidFill>
              <a:srgbClr val="FFEEEA"/>
            </a:solidFill>
          </p:spPr>
        </p:sp>
        <p:sp>
          <p:nvSpPr>
            <p:cNvPr id="7" name="TextBox 7"/>
            <p:cNvSpPr txBox="1"/>
            <p:nvPr/>
          </p:nvSpPr>
          <p:spPr>
            <a:xfrm>
              <a:off x="0" y="-38100"/>
              <a:ext cx="4468901"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grpSp>
        <p:nvGrpSpPr>
          <p:cNvPr id="8" name="Group 8"/>
          <p:cNvGrpSpPr/>
          <p:nvPr/>
        </p:nvGrpSpPr>
        <p:grpSpPr>
          <a:xfrm>
            <a:off x="2386435" y="3714183"/>
            <a:ext cx="7366535" cy="3747014"/>
            <a:chOff x="0" y="0"/>
            <a:chExt cx="1940157" cy="986868"/>
          </a:xfrm>
        </p:grpSpPr>
        <p:sp>
          <p:nvSpPr>
            <p:cNvPr id="9" name="Freeform 9"/>
            <p:cNvSpPr/>
            <p:nvPr/>
          </p:nvSpPr>
          <p:spPr>
            <a:xfrm>
              <a:off x="0" y="0"/>
              <a:ext cx="1940157" cy="986868"/>
            </a:xfrm>
            <a:custGeom>
              <a:avLst/>
              <a:gdLst/>
              <a:ahLst/>
              <a:cxnLst/>
              <a:rect l="l" t="t" r="r" b="b"/>
              <a:pathLst>
                <a:path w="1940157" h="986868">
                  <a:moveTo>
                    <a:pt x="31529" y="0"/>
                  </a:moveTo>
                  <a:lnTo>
                    <a:pt x="1908629" y="0"/>
                  </a:lnTo>
                  <a:cubicBezTo>
                    <a:pt x="1916991" y="0"/>
                    <a:pt x="1925010" y="3322"/>
                    <a:pt x="1930923" y="9235"/>
                  </a:cubicBezTo>
                  <a:cubicBezTo>
                    <a:pt x="1936836" y="15147"/>
                    <a:pt x="1940157" y="23167"/>
                    <a:pt x="1940157" y="31529"/>
                  </a:cubicBezTo>
                  <a:lnTo>
                    <a:pt x="1940157" y="955339"/>
                  </a:lnTo>
                  <a:cubicBezTo>
                    <a:pt x="1940157" y="972752"/>
                    <a:pt x="1926042" y="986868"/>
                    <a:pt x="1908629" y="986868"/>
                  </a:cubicBezTo>
                  <a:lnTo>
                    <a:pt x="31529" y="986868"/>
                  </a:lnTo>
                  <a:cubicBezTo>
                    <a:pt x="23167" y="986868"/>
                    <a:pt x="15147" y="983546"/>
                    <a:pt x="9235" y="977633"/>
                  </a:cubicBezTo>
                  <a:cubicBezTo>
                    <a:pt x="3322" y="971720"/>
                    <a:pt x="0" y="963701"/>
                    <a:pt x="0" y="955339"/>
                  </a:cubicBezTo>
                  <a:lnTo>
                    <a:pt x="0" y="31529"/>
                  </a:lnTo>
                  <a:cubicBezTo>
                    <a:pt x="0" y="14116"/>
                    <a:pt x="14116" y="0"/>
                    <a:pt x="31529" y="0"/>
                  </a:cubicBezTo>
                  <a:close/>
                </a:path>
              </a:pathLst>
            </a:custGeom>
            <a:solidFill>
              <a:srgbClr val="FFFFFF"/>
            </a:solidFill>
          </p:spPr>
        </p:sp>
        <p:sp>
          <p:nvSpPr>
            <p:cNvPr id="10" name="TextBox 10"/>
            <p:cNvSpPr txBox="1"/>
            <p:nvPr/>
          </p:nvSpPr>
          <p:spPr>
            <a:xfrm>
              <a:off x="0" y="-38100"/>
              <a:ext cx="1940157" cy="1024968"/>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628726" y="2362932"/>
            <a:ext cx="550013" cy="467511"/>
          </a:xfrm>
          <a:custGeom>
            <a:avLst/>
            <a:gdLst/>
            <a:ahLst/>
            <a:cxnLst/>
            <a:rect l="l" t="t" r="r" b="b"/>
            <a:pathLst>
              <a:path w="550013" h="467511">
                <a:moveTo>
                  <a:pt x="0" y="0"/>
                </a:moveTo>
                <a:lnTo>
                  <a:pt x="550013" y="0"/>
                </a:lnTo>
                <a:lnTo>
                  <a:pt x="550013" y="467511"/>
                </a:lnTo>
                <a:lnTo>
                  <a:pt x="0" y="467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28726" y="358319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484820" y="4626684"/>
            <a:ext cx="1387838" cy="961005"/>
            <a:chOff x="0" y="0"/>
            <a:chExt cx="365521" cy="253104"/>
          </a:xfrm>
        </p:grpSpPr>
        <p:sp>
          <p:nvSpPr>
            <p:cNvPr id="14" name="Freeform 14"/>
            <p:cNvSpPr/>
            <p:nvPr/>
          </p:nvSpPr>
          <p:spPr>
            <a:xfrm>
              <a:off x="0" y="0"/>
              <a:ext cx="365521" cy="253104"/>
            </a:xfrm>
            <a:custGeom>
              <a:avLst/>
              <a:gdLst/>
              <a:ahLst/>
              <a:cxnLst/>
              <a:rect l="l" t="t" r="r" b="b"/>
              <a:pathLst>
                <a:path w="365521" h="253104">
                  <a:moveTo>
                    <a:pt x="126552" y="0"/>
                  </a:moveTo>
                  <a:lnTo>
                    <a:pt x="238969" y="0"/>
                  </a:lnTo>
                  <a:cubicBezTo>
                    <a:pt x="308862" y="0"/>
                    <a:pt x="365521" y="56659"/>
                    <a:pt x="365521" y="126552"/>
                  </a:cubicBezTo>
                  <a:lnTo>
                    <a:pt x="365521" y="126552"/>
                  </a:lnTo>
                  <a:cubicBezTo>
                    <a:pt x="365521" y="196445"/>
                    <a:pt x="308862" y="253104"/>
                    <a:pt x="238969" y="253104"/>
                  </a:cubicBezTo>
                  <a:lnTo>
                    <a:pt x="126552" y="253104"/>
                  </a:lnTo>
                  <a:cubicBezTo>
                    <a:pt x="56659" y="253104"/>
                    <a:pt x="0" y="196445"/>
                    <a:pt x="0" y="126552"/>
                  </a:cubicBezTo>
                  <a:lnTo>
                    <a:pt x="0" y="126552"/>
                  </a:lnTo>
                  <a:cubicBezTo>
                    <a:pt x="0" y="56659"/>
                    <a:pt x="56659" y="0"/>
                    <a:pt x="126552" y="0"/>
                  </a:cubicBezTo>
                  <a:close/>
                </a:path>
              </a:pathLst>
            </a:custGeom>
            <a:solidFill>
              <a:srgbClr val="FFEEEA"/>
            </a:solidFill>
          </p:spPr>
        </p:sp>
        <p:sp>
          <p:nvSpPr>
            <p:cNvPr id="15" name="TextBox 15"/>
            <p:cNvSpPr txBox="1"/>
            <p:nvPr/>
          </p:nvSpPr>
          <p:spPr>
            <a:xfrm>
              <a:off x="0" y="-38100"/>
              <a:ext cx="365521" cy="291204"/>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628726" y="4885682"/>
            <a:ext cx="550013" cy="443010"/>
          </a:xfrm>
          <a:custGeom>
            <a:avLst/>
            <a:gdLst/>
            <a:ahLst/>
            <a:cxnLst/>
            <a:rect l="l" t="t" r="r" b="b"/>
            <a:pathLst>
              <a:path w="550013" h="443010">
                <a:moveTo>
                  <a:pt x="0" y="0"/>
                </a:moveTo>
                <a:lnTo>
                  <a:pt x="550013" y="0"/>
                </a:lnTo>
                <a:lnTo>
                  <a:pt x="550013" y="443010"/>
                </a:lnTo>
                <a:lnTo>
                  <a:pt x="0" y="4430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628726" y="8847912"/>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628726" y="6081167"/>
            <a:ext cx="550013" cy="711782"/>
          </a:xfrm>
          <a:custGeom>
            <a:avLst/>
            <a:gdLst/>
            <a:ahLst/>
            <a:cxnLst/>
            <a:rect l="l" t="t" r="r" b="b"/>
            <a:pathLst>
              <a:path w="550013" h="711782">
                <a:moveTo>
                  <a:pt x="0" y="0"/>
                </a:moveTo>
                <a:lnTo>
                  <a:pt x="550013" y="0"/>
                </a:lnTo>
                <a:lnTo>
                  <a:pt x="550013" y="711782"/>
                </a:lnTo>
                <a:lnTo>
                  <a:pt x="0" y="7117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p:cNvSpPr/>
          <p:nvPr/>
        </p:nvSpPr>
        <p:spPr>
          <a:xfrm>
            <a:off x="628726" y="754542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20" name="Group 20"/>
          <p:cNvGrpSpPr/>
          <p:nvPr/>
        </p:nvGrpSpPr>
        <p:grpSpPr>
          <a:xfrm>
            <a:off x="2366439" y="889075"/>
            <a:ext cx="8894184" cy="1341166"/>
            <a:chOff x="0" y="0"/>
            <a:chExt cx="2342501" cy="353229"/>
          </a:xfrm>
        </p:grpSpPr>
        <p:sp>
          <p:nvSpPr>
            <p:cNvPr id="21" name="Freeform 21"/>
            <p:cNvSpPr/>
            <p:nvPr/>
          </p:nvSpPr>
          <p:spPr>
            <a:xfrm>
              <a:off x="0" y="0"/>
              <a:ext cx="2342501" cy="353229"/>
            </a:xfrm>
            <a:custGeom>
              <a:avLst/>
              <a:gdLst/>
              <a:ahLst/>
              <a:cxnLst/>
              <a:rect l="l" t="t" r="r" b="b"/>
              <a:pathLst>
                <a:path w="2342501" h="353229">
                  <a:moveTo>
                    <a:pt x="26113" y="0"/>
                  </a:moveTo>
                  <a:lnTo>
                    <a:pt x="2316388" y="0"/>
                  </a:lnTo>
                  <a:cubicBezTo>
                    <a:pt x="2330810" y="0"/>
                    <a:pt x="2342501" y="11691"/>
                    <a:pt x="2342501" y="26113"/>
                  </a:cubicBezTo>
                  <a:lnTo>
                    <a:pt x="2342501" y="327115"/>
                  </a:lnTo>
                  <a:cubicBezTo>
                    <a:pt x="2342501" y="334041"/>
                    <a:pt x="2339750" y="340683"/>
                    <a:pt x="2334853" y="345580"/>
                  </a:cubicBezTo>
                  <a:cubicBezTo>
                    <a:pt x="2329955" y="350478"/>
                    <a:pt x="2323313" y="353229"/>
                    <a:pt x="2316388" y="353229"/>
                  </a:cubicBezTo>
                  <a:lnTo>
                    <a:pt x="26113" y="353229"/>
                  </a:lnTo>
                  <a:cubicBezTo>
                    <a:pt x="11691" y="353229"/>
                    <a:pt x="0" y="341537"/>
                    <a:pt x="0" y="327115"/>
                  </a:cubicBezTo>
                  <a:lnTo>
                    <a:pt x="0" y="26113"/>
                  </a:lnTo>
                  <a:cubicBezTo>
                    <a:pt x="0" y="11691"/>
                    <a:pt x="11691" y="0"/>
                    <a:pt x="26113" y="0"/>
                  </a:cubicBezTo>
                  <a:close/>
                </a:path>
              </a:pathLst>
            </a:custGeom>
            <a:solidFill>
              <a:srgbClr val="FFFFFF"/>
            </a:solidFill>
          </p:spPr>
        </p:sp>
        <p:sp>
          <p:nvSpPr>
            <p:cNvPr id="22" name="TextBox 22"/>
            <p:cNvSpPr txBox="1"/>
            <p:nvPr/>
          </p:nvSpPr>
          <p:spPr>
            <a:xfrm>
              <a:off x="0" y="-38100"/>
              <a:ext cx="2342501" cy="391329"/>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2532980" y="1023851"/>
            <a:ext cx="1066700" cy="1071614"/>
            <a:chOff x="0" y="0"/>
            <a:chExt cx="280942" cy="282236"/>
          </a:xfrm>
        </p:grpSpPr>
        <p:sp>
          <p:nvSpPr>
            <p:cNvPr id="24" name="Freeform 24"/>
            <p:cNvSpPr/>
            <p:nvPr/>
          </p:nvSpPr>
          <p:spPr>
            <a:xfrm>
              <a:off x="0" y="0"/>
              <a:ext cx="280942" cy="282236"/>
            </a:xfrm>
            <a:custGeom>
              <a:avLst/>
              <a:gdLst/>
              <a:ahLst/>
              <a:cxnLst/>
              <a:rect l="l" t="t" r="r" b="b"/>
              <a:pathLst>
                <a:path w="280942" h="282236">
                  <a:moveTo>
                    <a:pt x="140471" y="0"/>
                  </a:moveTo>
                  <a:lnTo>
                    <a:pt x="140471" y="0"/>
                  </a:lnTo>
                  <a:cubicBezTo>
                    <a:pt x="177726" y="0"/>
                    <a:pt x="213455" y="14800"/>
                    <a:pt x="239799" y="41143"/>
                  </a:cubicBezTo>
                  <a:cubicBezTo>
                    <a:pt x="266142" y="67486"/>
                    <a:pt x="280942" y="103216"/>
                    <a:pt x="280942" y="140471"/>
                  </a:cubicBezTo>
                  <a:lnTo>
                    <a:pt x="280942" y="141765"/>
                  </a:lnTo>
                  <a:cubicBezTo>
                    <a:pt x="280942" y="179020"/>
                    <a:pt x="266142" y="214749"/>
                    <a:pt x="239799" y="241093"/>
                  </a:cubicBezTo>
                  <a:cubicBezTo>
                    <a:pt x="213455" y="267436"/>
                    <a:pt x="177726" y="282236"/>
                    <a:pt x="140471" y="282236"/>
                  </a:cubicBezTo>
                  <a:lnTo>
                    <a:pt x="140471" y="282236"/>
                  </a:lnTo>
                  <a:cubicBezTo>
                    <a:pt x="103216" y="282236"/>
                    <a:pt x="67486" y="267436"/>
                    <a:pt x="41143" y="241093"/>
                  </a:cubicBezTo>
                  <a:cubicBezTo>
                    <a:pt x="14800" y="214749"/>
                    <a:pt x="0" y="179020"/>
                    <a:pt x="0" y="141765"/>
                  </a:cubicBezTo>
                  <a:lnTo>
                    <a:pt x="0" y="140471"/>
                  </a:lnTo>
                  <a:cubicBezTo>
                    <a:pt x="0" y="103216"/>
                    <a:pt x="14800" y="67486"/>
                    <a:pt x="41143" y="41143"/>
                  </a:cubicBezTo>
                  <a:cubicBezTo>
                    <a:pt x="67486" y="14800"/>
                    <a:pt x="103216" y="0"/>
                    <a:pt x="140471" y="0"/>
                  </a:cubicBezTo>
                  <a:close/>
                </a:path>
              </a:pathLst>
            </a:custGeom>
            <a:solidFill>
              <a:srgbClr val="CB785D"/>
            </a:solidFill>
          </p:spPr>
        </p:sp>
        <p:sp>
          <p:nvSpPr>
            <p:cNvPr id="25" name="TextBox 25"/>
            <p:cNvSpPr txBox="1"/>
            <p:nvPr/>
          </p:nvSpPr>
          <p:spPr>
            <a:xfrm>
              <a:off x="0" y="-38100"/>
              <a:ext cx="280942" cy="320336"/>
            </a:xfrm>
            <a:prstGeom prst="rect">
              <a:avLst/>
            </a:prstGeom>
          </p:spPr>
          <p:txBody>
            <a:bodyPr lIns="50800" tIns="50800" rIns="50800" bIns="50800" rtlCol="0" anchor="ctr"/>
            <a:lstStyle/>
            <a:p>
              <a:pPr algn="ctr">
                <a:lnSpc>
                  <a:spcPts val="2659"/>
                </a:lnSpc>
                <a:spcBef>
                  <a:spcPct val="0"/>
                </a:spcBef>
              </a:pPr>
              <a:endParaRPr/>
            </a:p>
          </p:txBody>
        </p:sp>
      </p:grpSp>
      <p:sp>
        <p:nvSpPr>
          <p:cNvPr id="26" name="Freeform 26"/>
          <p:cNvSpPr/>
          <p:nvPr/>
        </p:nvSpPr>
        <p:spPr>
          <a:xfrm>
            <a:off x="2732651" y="1225980"/>
            <a:ext cx="667357" cy="667357"/>
          </a:xfrm>
          <a:custGeom>
            <a:avLst/>
            <a:gdLst/>
            <a:ahLst/>
            <a:cxnLst/>
            <a:rect l="l" t="t" r="r" b="b"/>
            <a:pathLst>
              <a:path w="667357" h="667357">
                <a:moveTo>
                  <a:pt x="0" y="0"/>
                </a:moveTo>
                <a:lnTo>
                  <a:pt x="667357" y="0"/>
                </a:lnTo>
                <a:lnTo>
                  <a:pt x="667357" y="667357"/>
                </a:lnTo>
                <a:lnTo>
                  <a:pt x="0" y="66735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7" name="Freeform 27"/>
          <p:cNvSpPr/>
          <p:nvPr/>
        </p:nvSpPr>
        <p:spPr>
          <a:xfrm>
            <a:off x="6668486" y="8190932"/>
            <a:ext cx="6826192" cy="2134736"/>
          </a:xfrm>
          <a:custGeom>
            <a:avLst/>
            <a:gdLst/>
            <a:ahLst/>
            <a:cxnLst/>
            <a:rect l="l" t="t" r="r" b="b"/>
            <a:pathLst>
              <a:path w="6826192" h="2134736">
                <a:moveTo>
                  <a:pt x="0" y="0"/>
                </a:moveTo>
                <a:lnTo>
                  <a:pt x="6826192" y="0"/>
                </a:lnTo>
                <a:lnTo>
                  <a:pt x="6826192" y="2134736"/>
                </a:lnTo>
                <a:lnTo>
                  <a:pt x="0" y="213473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28" name="Group 28"/>
          <p:cNvGrpSpPr/>
          <p:nvPr/>
        </p:nvGrpSpPr>
        <p:grpSpPr>
          <a:xfrm>
            <a:off x="2640284" y="3970617"/>
            <a:ext cx="895889" cy="914400"/>
            <a:chOff x="0" y="0"/>
            <a:chExt cx="397701" cy="405919"/>
          </a:xfrm>
        </p:grpSpPr>
        <p:sp>
          <p:nvSpPr>
            <p:cNvPr id="29" name="Freeform 29"/>
            <p:cNvSpPr/>
            <p:nvPr/>
          </p:nvSpPr>
          <p:spPr>
            <a:xfrm>
              <a:off x="0" y="0"/>
              <a:ext cx="397701" cy="405919"/>
            </a:xfrm>
            <a:custGeom>
              <a:avLst/>
              <a:gdLst/>
              <a:ahLst/>
              <a:cxnLst/>
              <a:rect l="l" t="t" r="r" b="b"/>
              <a:pathLst>
                <a:path w="397701" h="405919">
                  <a:moveTo>
                    <a:pt x="198851" y="0"/>
                  </a:moveTo>
                  <a:lnTo>
                    <a:pt x="198851" y="0"/>
                  </a:lnTo>
                  <a:cubicBezTo>
                    <a:pt x="308673" y="0"/>
                    <a:pt x="397701" y="89028"/>
                    <a:pt x="397701" y="198851"/>
                  </a:cubicBezTo>
                  <a:lnTo>
                    <a:pt x="397701" y="207068"/>
                  </a:lnTo>
                  <a:cubicBezTo>
                    <a:pt x="397701" y="316890"/>
                    <a:pt x="308673" y="405919"/>
                    <a:pt x="198851" y="405919"/>
                  </a:cubicBezTo>
                  <a:lnTo>
                    <a:pt x="198851" y="405919"/>
                  </a:lnTo>
                  <a:cubicBezTo>
                    <a:pt x="89028" y="405919"/>
                    <a:pt x="0" y="316890"/>
                    <a:pt x="0" y="207068"/>
                  </a:cubicBezTo>
                  <a:lnTo>
                    <a:pt x="0" y="198851"/>
                  </a:lnTo>
                  <a:cubicBezTo>
                    <a:pt x="0" y="89028"/>
                    <a:pt x="89028" y="0"/>
                    <a:pt x="198851" y="0"/>
                  </a:cubicBezTo>
                  <a:close/>
                </a:path>
              </a:pathLst>
            </a:custGeom>
            <a:solidFill>
              <a:srgbClr val="FF8C67"/>
            </a:solidFill>
          </p:spPr>
        </p:sp>
        <p:sp>
          <p:nvSpPr>
            <p:cNvPr id="30" name="TextBox 30"/>
            <p:cNvSpPr txBox="1"/>
            <p:nvPr/>
          </p:nvSpPr>
          <p:spPr>
            <a:xfrm>
              <a:off x="0" y="-38100"/>
              <a:ext cx="397701" cy="444019"/>
            </a:xfrm>
            <a:prstGeom prst="rect">
              <a:avLst/>
            </a:prstGeom>
          </p:spPr>
          <p:txBody>
            <a:bodyPr lIns="50800" tIns="50800" rIns="50800" bIns="50800" rtlCol="0" anchor="ctr"/>
            <a:lstStyle/>
            <a:p>
              <a:pPr algn="ctr">
                <a:lnSpc>
                  <a:spcPts val="2659"/>
                </a:lnSpc>
                <a:spcBef>
                  <a:spcPct val="0"/>
                </a:spcBef>
              </a:pPr>
              <a:endParaRPr/>
            </a:p>
          </p:txBody>
        </p:sp>
      </p:grpSp>
      <p:sp>
        <p:nvSpPr>
          <p:cNvPr id="31" name="Freeform 31"/>
          <p:cNvSpPr/>
          <p:nvPr/>
        </p:nvSpPr>
        <p:spPr>
          <a:xfrm>
            <a:off x="628726" y="1244010"/>
            <a:ext cx="550013" cy="366446"/>
          </a:xfrm>
          <a:custGeom>
            <a:avLst/>
            <a:gdLst/>
            <a:ahLst/>
            <a:cxnLst/>
            <a:rect l="l" t="t" r="r" b="b"/>
            <a:pathLst>
              <a:path w="550013" h="366446">
                <a:moveTo>
                  <a:pt x="0" y="0"/>
                </a:moveTo>
                <a:lnTo>
                  <a:pt x="550013" y="0"/>
                </a:lnTo>
                <a:lnTo>
                  <a:pt x="550013" y="366447"/>
                </a:lnTo>
                <a:lnTo>
                  <a:pt x="0" y="36644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2" name="Freeform 32"/>
          <p:cNvSpPr/>
          <p:nvPr/>
        </p:nvSpPr>
        <p:spPr>
          <a:xfrm>
            <a:off x="10081582" y="2680458"/>
            <a:ext cx="7989290" cy="6167453"/>
          </a:xfrm>
          <a:custGeom>
            <a:avLst/>
            <a:gdLst/>
            <a:ahLst/>
            <a:cxnLst/>
            <a:rect l="l" t="t" r="r" b="b"/>
            <a:pathLst>
              <a:path w="7989290" h="6167453">
                <a:moveTo>
                  <a:pt x="0" y="0"/>
                </a:moveTo>
                <a:lnTo>
                  <a:pt x="7989290" y="0"/>
                </a:lnTo>
                <a:lnTo>
                  <a:pt x="7989290" y="6167454"/>
                </a:lnTo>
                <a:lnTo>
                  <a:pt x="0" y="6167454"/>
                </a:lnTo>
                <a:lnTo>
                  <a:pt x="0" y="0"/>
                </a:lnTo>
                <a:close/>
              </a:path>
            </a:pathLst>
          </a:custGeom>
          <a:blipFill>
            <a:blip r:embed="rId20"/>
            <a:stretch>
              <a:fillRect/>
            </a:stretch>
          </a:blipFill>
        </p:spPr>
      </p:sp>
      <p:sp>
        <p:nvSpPr>
          <p:cNvPr id="33" name="TextBox 33"/>
          <p:cNvSpPr txBox="1"/>
          <p:nvPr/>
        </p:nvSpPr>
        <p:spPr>
          <a:xfrm>
            <a:off x="4022589" y="1502508"/>
            <a:ext cx="6058993" cy="514350"/>
          </a:xfrm>
          <a:prstGeom prst="rect">
            <a:avLst/>
          </a:prstGeom>
        </p:spPr>
        <p:txBody>
          <a:bodyPr lIns="0" tIns="0" rIns="0" bIns="0" rtlCol="0" anchor="t">
            <a:spAutoFit/>
          </a:bodyPr>
          <a:lstStyle/>
          <a:p>
            <a:pPr>
              <a:lnSpc>
                <a:spcPts val="3000"/>
              </a:lnSpc>
            </a:pPr>
            <a:r>
              <a:rPr lang="en-US" sz="6000">
                <a:solidFill>
                  <a:srgbClr val="CB785D"/>
                </a:solidFill>
                <a:latin typeface="Open Sans Bold"/>
              </a:rPr>
              <a:t>ЗАВДАННЯ 2</a:t>
            </a:r>
          </a:p>
        </p:txBody>
      </p:sp>
      <p:sp>
        <p:nvSpPr>
          <p:cNvPr id="34" name="TextBox 34"/>
          <p:cNvSpPr txBox="1"/>
          <p:nvPr/>
        </p:nvSpPr>
        <p:spPr>
          <a:xfrm>
            <a:off x="2552976" y="4404212"/>
            <a:ext cx="1070506" cy="294859"/>
          </a:xfrm>
          <a:prstGeom prst="rect">
            <a:avLst/>
          </a:prstGeom>
        </p:spPr>
        <p:txBody>
          <a:bodyPr lIns="0" tIns="0" rIns="0" bIns="0" rtlCol="0" anchor="t">
            <a:spAutoFit/>
          </a:bodyPr>
          <a:lstStyle/>
          <a:p>
            <a:pPr algn="ctr">
              <a:lnSpc>
                <a:spcPts val="1779"/>
              </a:lnSpc>
            </a:pPr>
            <a:r>
              <a:rPr lang="en-US" sz="3559">
                <a:solidFill>
                  <a:srgbClr val="FFFFFF"/>
                </a:solidFill>
                <a:latin typeface="Open Sans Bold"/>
              </a:rPr>
              <a:t>01</a:t>
            </a:r>
          </a:p>
        </p:txBody>
      </p:sp>
      <p:sp>
        <p:nvSpPr>
          <p:cNvPr id="35" name="TextBox 35"/>
          <p:cNvSpPr txBox="1"/>
          <p:nvPr/>
        </p:nvSpPr>
        <p:spPr>
          <a:xfrm>
            <a:off x="2640284" y="4990532"/>
            <a:ext cx="6990829" cy="2308324"/>
          </a:xfrm>
          <a:prstGeom prst="rect">
            <a:avLst/>
          </a:prstGeom>
        </p:spPr>
        <p:txBody>
          <a:bodyPr lIns="0" tIns="0" rIns="0" bIns="0" rtlCol="0" anchor="t">
            <a:spAutoFit/>
          </a:bodyPr>
          <a:lstStyle/>
          <a:p>
            <a:pPr>
              <a:lnSpc>
                <a:spcPts val="3600"/>
              </a:lnSpc>
            </a:pPr>
            <a:r>
              <a:rPr lang="en-US" sz="3000" dirty="0">
                <a:solidFill>
                  <a:srgbClr val="804D3D"/>
                </a:solidFill>
                <a:latin typeface="Open Sans"/>
              </a:rPr>
              <a:t>(</a:t>
            </a:r>
            <a:r>
              <a:rPr lang="en-US" sz="3000" dirty="0" err="1">
                <a:solidFill>
                  <a:srgbClr val="804D3D"/>
                </a:solidFill>
                <a:latin typeface="Open Sans"/>
              </a:rPr>
              <a:t>Знайти</a:t>
            </a:r>
            <a:r>
              <a:rPr lang="en-US" sz="3000" dirty="0">
                <a:solidFill>
                  <a:srgbClr val="804D3D"/>
                </a:solidFill>
                <a:latin typeface="Open Sans"/>
              </a:rPr>
              <a:t> </a:t>
            </a:r>
            <a:r>
              <a:rPr lang="en-US" sz="3000" dirty="0" err="1">
                <a:solidFill>
                  <a:srgbClr val="804D3D"/>
                </a:solidFill>
                <a:latin typeface="Open Sans"/>
              </a:rPr>
              <a:t>якомога</a:t>
            </a:r>
            <a:r>
              <a:rPr lang="en-US" sz="3000" dirty="0">
                <a:solidFill>
                  <a:srgbClr val="804D3D"/>
                </a:solidFill>
                <a:latin typeface="Open Sans"/>
              </a:rPr>
              <a:t> </a:t>
            </a:r>
            <a:r>
              <a:rPr lang="en-US" sz="3000" dirty="0" err="1">
                <a:solidFill>
                  <a:srgbClr val="804D3D"/>
                </a:solidFill>
                <a:latin typeface="Open Sans"/>
              </a:rPr>
              <a:t>бıльшебагıв</a:t>
            </a:r>
            <a:endParaRPr lang="en-US" sz="3000" dirty="0">
              <a:solidFill>
                <a:srgbClr val="804D3D"/>
              </a:solidFill>
              <a:latin typeface="Open Sans"/>
            </a:endParaRPr>
          </a:p>
          <a:p>
            <a:pPr>
              <a:lnSpc>
                <a:spcPts val="3600"/>
              </a:lnSpc>
            </a:pPr>
            <a:r>
              <a:rPr lang="en-US" sz="3000" dirty="0" err="1">
                <a:solidFill>
                  <a:srgbClr val="804D3D"/>
                </a:solidFill>
                <a:latin typeface="Open Sans"/>
              </a:rPr>
              <a:t>календаря</a:t>
            </a:r>
            <a:endParaRPr lang="en-US" sz="3000" dirty="0">
              <a:solidFill>
                <a:srgbClr val="804D3D"/>
              </a:solidFill>
              <a:latin typeface="Open Sans"/>
            </a:endParaRPr>
          </a:p>
          <a:p>
            <a:pPr>
              <a:lnSpc>
                <a:spcPts val="3600"/>
              </a:lnSpc>
            </a:pPr>
            <a:r>
              <a:rPr lang="en-US" sz="3000" dirty="0">
                <a:solidFill>
                  <a:srgbClr val="804D3D"/>
                </a:solidFill>
                <a:latin typeface="Open Sans"/>
              </a:rPr>
              <a:t>(бıльше5)</a:t>
            </a:r>
          </a:p>
          <a:p>
            <a:pPr>
              <a:lnSpc>
                <a:spcPts val="3600"/>
              </a:lnSpc>
            </a:pPr>
            <a:endParaRPr lang="en-US" sz="3000" dirty="0">
              <a:solidFill>
                <a:srgbClr val="804D3D"/>
              </a:solidFill>
              <a:latin typeface="Open Sans"/>
            </a:endParaRPr>
          </a:p>
          <a:p>
            <a:pPr>
              <a:lnSpc>
                <a:spcPts val="3600"/>
              </a:lnSpc>
            </a:pPr>
            <a:endParaRPr lang="en-US" sz="3000" dirty="0">
              <a:solidFill>
                <a:srgbClr val="804D3D"/>
              </a:solidFill>
              <a:latin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EEA"/>
        </a:solidFill>
        <a:effectLst/>
      </p:bgPr>
    </p:bg>
    <p:spTree>
      <p:nvGrpSpPr>
        <p:cNvPr id="1" name=""/>
        <p:cNvGrpSpPr/>
        <p:nvPr/>
      </p:nvGrpSpPr>
      <p:grpSpPr>
        <a:xfrm>
          <a:off x="0" y="0"/>
          <a:ext cx="0" cy="0"/>
          <a:chOff x="0" y="0"/>
          <a:chExt cx="0" cy="0"/>
        </a:xfrm>
      </p:grpSpPr>
      <p:grpSp>
        <p:nvGrpSpPr>
          <p:cNvPr id="2" name="Group 2"/>
          <p:cNvGrpSpPr/>
          <p:nvPr/>
        </p:nvGrpSpPr>
        <p:grpSpPr>
          <a:xfrm>
            <a:off x="209814" y="167020"/>
            <a:ext cx="2323166" cy="9952960"/>
            <a:chOff x="0" y="0"/>
            <a:chExt cx="611863" cy="2621356"/>
          </a:xfrm>
        </p:grpSpPr>
        <p:sp>
          <p:nvSpPr>
            <p:cNvPr id="3" name="Freeform 3"/>
            <p:cNvSpPr/>
            <p:nvPr/>
          </p:nvSpPr>
          <p:spPr>
            <a:xfrm>
              <a:off x="0" y="0"/>
              <a:ext cx="611863" cy="2621356"/>
            </a:xfrm>
            <a:custGeom>
              <a:avLst/>
              <a:gdLst/>
              <a:ahLst/>
              <a:cxnLst/>
              <a:rect l="l" t="t" r="r" b="b"/>
              <a:pathLst>
                <a:path w="611863" h="2621356">
                  <a:moveTo>
                    <a:pt x="209947" y="0"/>
                  </a:moveTo>
                  <a:lnTo>
                    <a:pt x="401916" y="0"/>
                  </a:lnTo>
                  <a:cubicBezTo>
                    <a:pt x="457597" y="0"/>
                    <a:pt x="510998" y="22119"/>
                    <a:pt x="550371" y="61492"/>
                  </a:cubicBezTo>
                  <a:cubicBezTo>
                    <a:pt x="589743" y="100865"/>
                    <a:pt x="611863" y="154265"/>
                    <a:pt x="611863" y="209947"/>
                  </a:cubicBezTo>
                  <a:lnTo>
                    <a:pt x="611863" y="2411409"/>
                  </a:lnTo>
                  <a:cubicBezTo>
                    <a:pt x="611863" y="2527359"/>
                    <a:pt x="517866" y="2621356"/>
                    <a:pt x="401916" y="2621356"/>
                  </a:cubicBezTo>
                  <a:lnTo>
                    <a:pt x="209947" y="2621356"/>
                  </a:lnTo>
                  <a:cubicBezTo>
                    <a:pt x="93996" y="2621356"/>
                    <a:pt x="0" y="2527359"/>
                    <a:pt x="0" y="2411409"/>
                  </a:cubicBezTo>
                  <a:lnTo>
                    <a:pt x="0" y="209947"/>
                  </a:lnTo>
                  <a:cubicBezTo>
                    <a:pt x="0" y="93996"/>
                    <a:pt x="93996" y="0"/>
                    <a:pt x="209947" y="0"/>
                  </a:cubicBezTo>
                  <a:close/>
                </a:path>
              </a:pathLst>
            </a:custGeom>
            <a:solidFill>
              <a:srgbClr val="FF8C67"/>
            </a:solidFill>
          </p:spPr>
        </p:sp>
        <p:sp>
          <p:nvSpPr>
            <p:cNvPr id="4" name="TextBox 4"/>
            <p:cNvSpPr txBox="1"/>
            <p:nvPr/>
          </p:nvSpPr>
          <p:spPr>
            <a:xfrm>
              <a:off x="0" y="-38100"/>
              <a:ext cx="611863" cy="26594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97652" y="0"/>
            <a:ext cx="16967860" cy="10287000"/>
            <a:chOff x="0" y="0"/>
            <a:chExt cx="4468901" cy="2709333"/>
          </a:xfrm>
        </p:grpSpPr>
        <p:sp>
          <p:nvSpPr>
            <p:cNvPr id="6" name="Freeform 6"/>
            <p:cNvSpPr/>
            <p:nvPr/>
          </p:nvSpPr>
          <p:spPr>
            <a:xfrm>
              <a:off x="0" y="0"/>
              <a:ext cx="4468902" cy="2709333"/>
            </a:xfrm>
            <a:custGeom>
              <a:avLst/>
              <a:gdLst/>
              <a:ahLst/>
              <a:cxnLst/>
              <a:rect l="l" t="t" r="r" b="b"/>
              <a:pathLst>
                <a:path w="4468902" h="2709333">
                  <a:moveTo>
                    <a:pt x="28745" y="0"/>
                  </a:moveTo>
                  <a:lnTo>
                    <a:pt x="4440156" y="0"/>
                  </a:lnTo>
                  <a:cubicBezTo>
                    <a:pt x="4456032" y="0"/>
                    <a:pt x="4468902" y="12870"/>
                    <a:pt x="4468902" y="28745"/>
                  </a:cubicBezTo>
                  <a:lnTo>
                    <a:pt x="4468902" y="2680588"/>
                  </a:lnTo>
                  <a:cubicBezTo>
                    <a:pt x="4468902" y="2696464"/>
                    <a:pt x="4456032" y="2709333"/>
                    <a:pt x="4440156" y="2709333"/>
                  </a:cubicBezTo>
                  <a:lnTo>
                    <a:pt x="28745" y="2709333"/>
                  </a:lnTo>
                  <a:cubicBezTo>
                    <a:pt x="12870" y="2709333"/>
                    <a:pt x="0" y="2696464"/>
                    <a:pt x="0" y="2680588"/>
                  </a:cubicBezTo>
                  <a:lnTo>
                    <a:pt x="0" y="28745"/>
                  </a:lnTo>
                  <a:cubicBezTo>
                    <a:pt x="0" y="12870"/>
                    <a:pt x="12870" y="0"/>
                    <a:pt x="28745" y="0"/>
                  </a:cubicBezTo>
                  <a:close/>
                </a:path>
              </a:pathLst>
            </a:custGeom>
            <a:solidFill>
              <a:srgbClr val="FFEEEA"/>
            </a:solidFill>
          </p:spPr>
        </p:sp>
        <p:sp>
          <p:nvSpPr>
            <p:cNvPr id="7" name="TextBox 7"/>
            <p:cNvSpPr txBox="1"/>
            <p:nvPr/>
          </p:nvSpPr>
          <p:spPr>
            <a:xfrm>
              <a:off x="0" y="-38100"/>
              <a:ext cx="4468901"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grpSp>
        <p:nvGrpSpPr>
          <p:cNvPr id="8" name="Group 8"/>
          <p:cNvGrpSpPr/>
          <p:nvPr/>
        </p:nvGrpSpPr>
        <p:grpSpPr>
          <a:xfrm>
            <a:off x="2366439" y="3024501"/>
            <a:ext cx="15415658" cy="6233799"/>
            <a:chOff x="0" y="0"/>
            <a:chExt cx="4060091" cy="1641824"/>
          </a:xfrm>
        </p:grpSpPr>
        <p:sp>
          <p:nvSpPr>
            <p:cNvPr id="9" name="Freeform 9"/>
            <p:cNvSpPr/>
            <p:nvPr/>
          </p:nvSpPr>
          <p:spPr>
            <a:xfrm>
              <a:off x="0" y="0"/>
              <a:ext cx="4060091" cy="1641824"/>
            </a:xfrm>
            <a:custGeom>
              <a:avLst/>
              <a:gdLst/>
              <a:ahLst/>
              <a:cxnLst/>
              <a:rect l="l" t="t" r="r" b="b"/>
              <a:pathLst>
                <a:path w="4060091" h="1641824">
                  <a:moveTo>
                    <a:pt x="15066" y="0"/>
                  </a:moveTo>
                  <a:lnTo>
                    <a:pt x="4045024" y="0"/>
                  </a:lnTo>
                  <a:cubicBezTo>
                    <a:pt x="4049020" y="0"/>
                    <a:pt x="4052853" y="1587"/>
                    <a:pt x="4055678" y="4413"/>
                  </a:cubicBezTo>
                  <a:cubicBezTo>
                    <a:pt x="4058503" y="7238"/>
                    <a:pt x="4060091" y="11071"/>
                    <a:pt x="4060091" y="15066"/>
                  </a:cubicBezTo>
                  <a:lnTo>
                    <a:pt x="4060091" y="1626757"/>
                  </a:lnTo>
                  <a:cubicBezTo>
                    <a:pt x="4060091" y="1630753"/>
                    <a:pt x="4058503" y="1634585"/>
                    <a:pt x="4055678" y="1637411"/>
                  </a:cubicBezTo>
                  <a:cubicBezTo>
                    <a:pt x="4052853" y="1640236"/>
                    <a:pt x="4049020" y="1641824"/>
                    <a:pt x="4045024" y="1641824"/>
                  </a:cubicBezTo>
                  <a:lnTo>
                    <a:pt x="15066" y="1641824"/>
                  </a:lnTo>
                  <a:cubicBezTo>
                    <a:pt x="11071" y="1641824"/>
                    <a:pt x="7238" y="1640236"/>
                    <a:pt x="4413" y="1637411"/>
                  </a:cubicBezTo>
                  <a:cubicBezTo>
                    <a:pt x="1587" y="1634585"/>
                    <a:pt x="0" y="1630753"/>
                    <a:pt x="0" y="1626757"/>
                  </a:cubicBezTo>
                  <a:lnTo>
                    <a:pt x="0" y="15066"/>
                  </a:lnTo>
                  <a:cubicBezTo>
                    <a:pt x="0" y="11071"/>
                    <a:pt x="1587" y="7238"/>
                    <a:pt x="4413" y="4413"/>
                  </a:cubicBezTo>
                  <a:cubicBezTo>
                    <a:pt x="7238" y="1587"/>
                    <a:pt x="11071" y="0"/>
                    <a:pt x="15066" y="0"/>
                  </a:cubicBezTo>
                  <a:close/>
                </a:path>
              </a:pathLst>
            </a:custGeom>
            <a:solidFill>
              <a:srgbClr val="FFFFFF"/>
            </a:solidFill>
          </p:spPr>
        </p:sp>
        <p:sp>
          <p:nvSpPr>
            <p:cNvPr id="10" name="TextBox 10"/>
            <p:cNvSpPr txBox="1"/>
            <p:nvPr/>
          </p:nvSpPr>
          <p:spPr>
            <a:xfrm>
              <a:off x="0" y="-38100"/>
              <a:ext cx="4060091" cy="1679924"/>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628726" y="2362932"/>
            <a:ext cx="550013" cy="467511"/>
          </a:xfrm>
          <a:custGeom>
            <a:avLst/>
            <a:gdLst/>
            <a:ahLst/>
            <a:cxnLst/>
            <a:rect l="l" t="t" r="r" b="b"/>
            <a:pathLst>
              <a:path w="550013" h="467511">
                <a:moveTo>
                  <a:pt x="0" y="0"/>
                </a:moveTo>
                <a:lnTo>
                  <a:pt x="550013" y="0"/>
                </a:lnTo>
                <a:lnTo>
                  <a:pt x="550013" y="467511"/>
                </a:lnTo>
                <a:lnTo>
                  <a:pt x="0" y="467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28726" y="358319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628726" y="8847912"/>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628726" y="754542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flipH="1">
            <a:off x="14048321" y="-667725"/>
            <a:ext cx="7434534" cy="3392851"/>
          </a:xfrm>
          <a:custGeom>
            <a:avLst/>
            <a:gdLst/>
            <a:ahLst/>
            <a:cxnLst/>
            <a:rect l="l" t="t" r="r" b="b"/>
            <a:pathLst>
              <a:path w="7434534" h="3392851">
                <a:moveTo>
                  <a:pt x="7434534" y="0"/>
                </a:moveTo>
                <a:lnTo>
                  <a:pt x="0" y="0"/>
                </a:lnTo>
                <a:lnTo>
                  <a:pt x="0" y="3392850"/>
                </a:lnTo>
                <a:lnTo>
                  <a:pt x="7434534" y="3392850"/>
                </a:lnTo>
                <a:lnTo>
                  <a:pt x="7434534"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4460289" y="1656552"/>
            <a:ext cx="1720525" cy="879032"/>
          </a:xfrm>
          <a:custGeom>
            <a:avLst/>
            <a:gdLst/>
            <a:ahLst/>
            <a:cxnLst/>
            <a:rect l="l" t="t" r="r" b="b"/>
            <a:pathLst>
              <a:path w="1720525" h="879032">
                <a:moveTo>
                  <a:pt x="0" y="0"/>
                </a:moveTo>
                <a:lnTo>
                  <a:pt x="1720525" y="0"/>
                </a:lnTo>
                <a:lnTo>
                  <a:pt x="1720525" y="879032"/>
                </a:lnTo>
                <a:lnTo>
                  <a:pt x="0" y="8790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7" name="Group 17"/>
          <p:cNvGrpSpPr/>
          <p:nvPr/>
        </p:nvGrpSpPr>
        <p:grpSpPr>
          <a:xfrm>
            <a:off x="2366439" y="889075"/>
            <a:ext cx="8894184" cy="1341166"/>
            <a:chOff x="0" y="0"/>
            <a:chExt cx="2342501" cy="353229"/>
          </a:xfrm>
        </p:grpSpPr>
        <p:sp>
          <p:nvSpPr>
            <p:cNvPr id="18" name="Freeform 18"/>
            <p:cNvSpPr/>
            <p:nvPr/>
          </p:nvSpPr>
          <p:spPr>
            <a:xfrm>
              <a:off x="0" y="0"/>
              <a:ext cx="2342501" cy="353229"/>
            </a:xfrm>
            <a:custGeom>
              <a:avLst/>
              <a:gdLst/>
              <a:ahLst/>
              <a:cxnLst/>
              <a:rect l="l" t="t" r="r" b="b"/>
              <a:pathLst>
                <a:path w="2342501" h="353229">
                  <a:moveTo>
                    <a:pt x="26113" y="0"/>
                  </a:moveTo>
                  <a:lnTo>
                    <a:pt x="2316388" y="0"/>
                  </a:lnTo>
                  <a:cubicBezTo>
                    <a:pt x="2330810" y="0"/>
                    <a:pt x="2342501" y="11691"/>
                    <a:pt x="2342501" y="26113"/>
                  </a:cubicBezTo>
                  <a:lnTo>
                    <a:pt x="2342501" y="327115"/>
                  </a:lnTo>
                  <a:cubicBezTo>
                    <a:pt x="2342501" y="334041"/>
                    <a:pt x="2339750" y="340683"/>
                    <a:pt x="2334853" y="345580"/>
                  </a:cubicBezTo>
                  <a:cubicBezTo>
                    <a:pt x="2329955" y="350478"/>
                    <a:pt x="2323313" y="353229"/>
                    <a:pt x="2316388" y="353229"/>
                  </a:cubicBezTo>
                  <a:lnTo>
                    <a:pt x="26113" y="353229"/>
                  </a:lnTo>
                  <a:cubicBezTo>
                    <a:pt x="11691" y="353229"/>
                    <a:pt x="0" y="341537"/>
                    <a:pt x="0" y="327115"/>
                  </a:cubicBezTo>
                  <a:lnTo>
                    <a:pt x="0" y="26113"/>
                  </a:lnTo>
                  <a:cubicBezTo>
                    <a:pt x="0" y="11691"/>
                    <a:pt x="11691" y="0"/>
                    <a:pt x="26113" y="0"/>
                  </a:cubicBezTo>
                  <a:close/>
                </a:path>
              </a:pathLst>
            </a:custGeom>
            <a:solidFill>
              <a:srgbClr val="FFFFFF"/>
            </a:solidFill>
          </p:spPr>
        </p:sp>
        <p:sp>
          <p:nvSpPr>
            <p:cNvPr id="19" name="TextBox 19"/>
            <p:cNvSpPr txBox="1"/>
            <p:nvPr/>
          </p:nvSpPr>
          <p:spPr>
            <a:xfrm>
              <a:off x="0" y="-38100"/>
              <a:ext cx="2342501" cy="391329"/>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2532980" y="1023851"/>
            <a:ext cx="1066700" cy="1071614"/>
            <a:chOff x="0" y="0"/>
            <a:chExt cx="280942" cy="282236"/>
          </a:xfrm>
        </p:grpSpPr>
        <p:sp>
          <p:nvSpPr>
            <p:cNvPr id="21" name="Freeform 21"/>
            <p:cNvSpPr/>
            <p:nvPr/>
          </p:nvSpPr>
          <p:spPr>
            <a:xfrm>
              <a:off x="0" y="0"/>
              <a:ext cx="280942" cy="282236"/>
            </a:xfrm>
            <a:custGeom>
              <a:avLst/>
              <a:gdLst/>
              <a:ahLst/>
              <a:cxnLst/>
              <a:rect l="l" t="t" r="r" b="b"/>
              <a:pathLst>
                <a:path w="280942" h="282236">
                  <a:moveTo>
                    <a:pt x="140471" y="0"/>
                  </a:moveTo>
                  <a:lnTo>
                    <a:pt x="140471" y="0"/>
                  </a:lnTo>
                  <a:cubicBezTo>
                    <a:pt x="177726" y="0"/>
                    <a:pt x="213455" y="14800"/>
                    <a:pt x="239799" y="41143"/>
                  </a:cubicBezTo>
                  <a:cubicBezTo>
                    <a:pt x="266142" y="67486"/>
                    <a:pt x="280942" y="103216"/>
                    <a:pt x="280942" y="140471"/>
                  </a:cubicBezTo>
                  <a:lnTo>
                    <a:pt x="280942" y="141765"/>
                  </a:lnTo>
                  <a:cubicBezTo>
                    <a:pt x="280942" y="179020"/>
                    <a:pt x="266142" y="214749"/>
                    <a:pt x="239799" y="241093"/>
                  </a:cubicBezTo>
                  <a:cubicBezTo>
                    <a:pt x="213455" y="267436"/>
                    <a:pt x="177726" y="282236"/>
                    <a:pt x="140471" y="282236"/>
                  </a:cubicBezTo>
                  <a:lnTo>
                    <a:pt x="140471" y="282236"/>
                  </a:lnTo>
                  <a:cubicBezTo>
                    <a:pt x="103216" y="282236"/>
                    <a:pt x="67486" y="267436"/>
                    <a:pt x="41143" y="241093"/>
                  </a:cubicBezTo>
                  <a:cubicBezTo>
                    <a:pt x="14800" y="214749"/>
                    <a:pt x="0" y="179020"/>
                    <a:pt x="0" y="141765"/>
                  </a:cubicBezTo>
                  <a:lnTo>
                    <a:pt x="0" y="140471"/>
                  </a:lnTo>
                  <a:cubicBezTo>
                    <a:pt x="0" y="103216"/>
                    <a:pt x="14800" y="67486"/>
                    <a:pt x="41143" y="41143"/>
                  </a:cubicBezTo>
                  <a:cubicBezTo>
                    <a:pt x="67486" y="14800"/>
                    <a:pt x="103216" y="0"/>
                    <a:pt x="140471" y="0"/>
                  </a:cubicBezTo>
                  <a:close/>
                </a:path>
              </a:pathLst>
            </a:custGeom>
            <a:solidFill>
              <a:srgbClr val="CB785D"/>
            </a:solidFill>
          </p:spPr>
        </p:sp>
        <p:sp>
          <p:nvSpPr>
            <p:cNvPr id="22" name="TextBox 22"/>
            <p:cNvSpPr txBox="1"/>
            <p:nvPr/>
          </p:nvSpPr>
          <p:spPr>
            <a:xfrm>
              <a:off x="0" y="-38100"/>
              <a:ext cx="280942" cy="320336"/>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p:cNvSpPr/>
          <p:nvPr/>
        </p:nvSpPr>
        <p:spPr>
          <a:xfrm>
            <a:off x="2732651" y="1225980"/>
            <a:ext cx="667357" cy="667357"/>
          </a:xfrm>
          <a:custGeom>
            <a:avLst/>
            <a:gdLst/>
            <a:ahLst/>
            <a:cxnLst/>
            <a:rect l="l" t="t" r="r" b="b"/>
            <a:pathLst>
              <a:path w="667357" h="667357">
                <a:moveTo>
                  <a:pt x="0" y="0"/>
                </a:moveTo>
                <a:lnTo>
                  <a:pt x="667357" y="0"/>
                </a:lnTo>
                <a:lnTo>
                  <a:pt x="667357" y="667357"/>
                </a:lnTo>
                <a:lnTo>
                  <a:pt x="0" y="66735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4" name="Freeform 24"/>
          <p:cNvSpPr/>
          <p:nvPr/>
        </p:nvSpPr>
        <p:spPr>
          <a:xfrm>
            <a:off x="628726" y="1244010"/>
            <a:ext cx="550013" cy="366446"/>
          </a:xfrm>
          <a:custGeom>
            <a:avLst/>
            <a:gdLst/>
            <a:ahLst/>
            <a:cxnLst/>
            <a:rect l="l" t="t" r="r" b="b"/>
            <a:pathLst>
              <a:path w="550013" h="366446">
                <a:moveTo>
                  <a:pt x="0" y="0"/>
                </a:moveTo>
                <a:lnTo>
                  <a:pt x="550013" y="0"/>
                </a:lnTo>
                <a:lnTo>
                  <a:pt x="550013" y="366447"/>
                </a:lnTo>
                <a:lnTo>
                  <a:pt x="0" y="36644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5" name="Freeform 25"/>
          <p:cNvSpPr/>
          <p:nvPr/>
        </p:nvSpPr>
        <p:spPr>
          <a:xfrm>
            <a:off x="628726" y="4885682"/>
            <a:ext cx="550013" cy="443010"/>
          </a:xfrm>
          <a:custGeom>
            <a:avLst/>
            <a:gdLst/>
            <a:ahLst/>
            <a:cxnLst/>
            <a:rect l="l" t="t" r="r" b="b"/>
            <a:pathLst>
              <a:path w="550013" h="443010">
                <a:moveTo>
                  <a:pt x="0" y="0"/>
                </a:moveTo>
                <a:lnTo>
                  <a:pt x="550013" y="0"/>
                </a:lnTo>
                <a:lnTo>
                  <a:pt x="550013" y="443010"/>
                </a:lnTo>
                <a:lnTo>
                  <a:pt x="0" y="44301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nvGrpSpPr>
          <p:cNvPr id="26" name="Group 26"/>
          <p:cNvGrpSpPr/>
          <p:nvPr/>
        </p:nvGrpSpPr>
        <p:grpSpPr>
          <a:xfrm>
            <a:off x="8317415" y="3498466"/>
            <a:ext cx="8894184" cy="5135627"/>
            <a:chOff x="0" y="0"/>
            <a:chExt cx="2342501" cy="1352593"/>
          </a:xfrm>
        </p:grpSpPr>
        <p:sp>
          <p:nvSpPr>
            <p:cNvPr id="27" name="Freeform 27"/>
            <p:cNvSpPr/>
            <p:nvPr/>
          </p:nvSpPr>
          <p:spPr>
            <a:xfrm>
              <a:off x="0" y="0"/>
              <a:ext cx="2342501" cy="1352593"/>
            </a:xfrm>
            <a:custGeom>
              <a:avLst/>
              <a:gdLst/>
              <a:ahLst/>
              <a:cxnLst/>
              <a:rect l="l" t="t" r="r" b="b"/>
              <a:pathLst>
                <a:path w="2342501" h="1352593">
                  <a:moveTo>
                    <a:pt x="26113" y="0"/>
                  </a:moveTo>
                  <a:lnTo>
                    <a:pt x="2316388" y="0"/>
                  </a:lnTo>
                  <a:cubicBezTo>
                    <a:pt x="2330810" y="0"/>
                    <a:pt x="2342501" y="11691"/>
                    <a:pt x="2342501" y="26113"/>
                  </a:cubicBezTo>
                  <a:lnTo>
                    <a:pt x="2342501" y="1326480"/>
                  </a:lnTo>
                  <a:cubicBezTo>
                    <a:pt x="2342501" y="1333406"/>
                    <a:pt x="2339750" y="1340048"/>
                    <a:pt x="2334853" y="1344945"/>
                  </a:cubicBezTo>
                  <a:cubicBezTo>
                    <a:pt x="2329955" y="1349842"/>
                    <a:pt x="2323313" y="1352593"/>
                    <a:pt x="2316388" y="1352593"/>
                  </a:cubicBezTo>
                  <a:lnTo>
                    <a:pt x="26113" y="1352593"/>
                  </a:lnTo>
                  <a:cubicBezTo>
                    <a:pt x="11691" y="1352593"/>
                    <a:pt x="0" y="1340902"/>
                    <a:pt x="0" y="1326480"/>
                  </a:cubicBezTo>
                  <a:lnTo>
                    <a:pt x="0" y="26113"/>
                  </a:lnTo>
                  <a:cubicBezTo>
                    <a:pt x="0" y="11691"/>
                    <a:pt x="11691" y="0"/>
                    <a:pt x="26113" y="0"/>
                  </a:cubicBezTo>
                  <a:close/>
                </a:path>
              </a:pathLst>
            </a:custGeom>
            <a:solidFill>
              <a:srgbClr val="9EA7FA"/>
            </a:solidFill>
          </p:spPr>
        </p:sp>
        <p:sp>
          <p:nvSpPr>
            <p:cNvPr id="28" name="TextBox 28"/>
            <p:cNvSpPr txBox="1"/>
            <p:nvPr/>
          </p:nvSpPr>
          <p:spPr>
            <a:xfrm>
              <a:off x="0" y="-38100"/>
              <a:ext cx="2342501" cy="1390693"/>
            </a:xfrm>
            <a:prstGeom prst="rect">
              <a:avLst/>
            </a:prstGeom>
          </p:spPr>
          <p:txBody>
            <a:bodyPr lIns="50800" tIns="50800" rIns="50800" bIns="50800" rtlCol="0" anchor="ctr"/>
            <a:lstStyle/>
            <a:p>
              <a:pPr algn="ctr">
                <a:lnSpc>
                  <a:spcPts val="2659"/>
                </a:lnSpc>
                <a:spcBef>
                  <a:spcPct val="0"/>
                </a:spcBef>
              </a:pPr>
              <a:endParaRPr/>
            </a:p>
          </p:txBody>
        </p:sp>
      </p:grpSp>
      <p:grpSp>
        <p:nvGrpSpPr>
          <p:cNvPr id="29" name="Group 29"/>
          <p:cNvGrpSpPr/>
          <p:nvPr/>
        </p:nvGrpSpPr>
        <p:grpSpPr>
          <a:xfrm>
            <a:off x="484820" y="5956555"/>
            <a:ext cx="1387838" cy="961005"/>
            <a:chOff x="0" y="0"/>
            <a:chExt cx="365521" cy="253104"/>
          </a:xfrm>
        </p:grpSpPr>
        <p:sp>
          <p:nvSpPr>
            <p:cNvPr id="30" name="Freeform 30"/>
            <p:cNvSpPr/>
            <p:nvPr/>
          </p:nvSpPr>
          <p:spPr>
            <a:xfrm>
              <a:off x="0" y="0"/>
              <a:ext cx="365521" cy="253104"/>
            </a:xfrm>
            <a:custGeom>
              <a:avLst/>
              <a:gdLst/>
              <a:ahLst/>
              <a:cxnLst/>
              <a:rect l="l" t="t" r="r" b="b"/>
              <a:pathLst>
                <a:path w="365521" h="253104">
                  <a:moveTo>
                    <a:pt x="126552" y="0"/>
                  </a:moveTo>
                  <a:lnTo>
                    <a:pt x="238969" y="0"/>
                  </a:lnTo>
                  <a:cubicBezTo>
                    <a:pt x="308862" y="0"/>
                    <a:pt x="365521" y="56659"/>
                    <a:pt x="365521" y="126552"/>
                  </a:cubicBezTo>
                  <a:lnTo>
                    <a:pt x="365521" y="126552"/>
                  </a:lnTo>
                  <a:cubicBezTo>
                    <a:pt x="365521" y="196445"/>
                    <a:pt x="308862" y="253104"/>
                    <a:pt x="238969" y="253104"/>
                  </a:cubicBezTo>
                  <a:lnTo>
                    <a:pt x="126552" y="253104"/>
                  </a:lnTo>
                  <a:cubicBezTo>
                    <a:pt x="56659" y="253104"/>
                    <a:pt x="0" y="196445"/>
                    <a:pt x="0" y="126552"/>
                  </a:cubicBezTo>
                  <a:lnTo>
                    <a:pt x="0" y="126552"/>
                  </a:lnTo>
                  <a:cubicBezTo>
                    <a:pt x="0" y="56659"/>
                    <a:pt x="56659" y="0"/>
                    <a:pt x="126552" y="0"/>
                  </a:cubicBezTo>
                  <a:close/>
                </a:path>
              </a:pathLst>
            </a:custGeom>
            <a:solidFill>
              <a:srgbClr val="FFEEEA"/>
            </a:solidFill>
          </p:spPr>
        </p:sp>
        <p:sp>
          <p:nvSpPr>
            <p:cNvPr id="31" name="TextBox 31"/>
            <p:cNvSpPr txBox="1"/>
            <p:nvPr/>
          </p:nvSpPr>
          <p:spPr>
            <a:xfrm>
              <a:off x="0" y="-38100"/>
              <a:ext cx="365521" cy="291204"/>
            </a:xfrm>
            <a:prstGeom prst="rect">
              <a:avLst/>
            </a:prstGeom>
          </p:spPr>
          <p:txBody>
            <a:bodyPr lIns="50800" tIns="50800" rIns="50800" bIns="50800" rtlCol="0" anchor="ctr"/>
            <a:lstStyle/>
            <a:p>
              <a:pPr algn="ctr">
                <a:lnSpc>
                  <a:spcPts val="2659"/>
                </a:lnSpc>
                <a:spcBef>
                  <a:spcPct val="0"/>
                </a:spcBef>
              </a:pPr>
              <a:endParaRPr/>
            </a:p>
          </p:txBody>
        </p:sp>
      </p:grpSp>
      <p:sp>
        <p:nvSpPr>
          <p:cNvPr id="32" name="Freeform 32"/>
          <p:cNvSpPr/>
          <p:nvPr/>
        </p:nvSpPr>
        <p:spPr>
          <a:xfrm>
            <a:off x="628726" y="6081167"/>
            <a:ext cx="550013" cy="711782"/>
          </a:xfrm>
          <a:custGeom>
            <a:avLst/>
            <a:gdLst/>
            <a:ahLst/>
            <a:cxnLst/>
            <a:rect l="l" t="t" r="r" b="b"/>
            <a:pathLst>
              <a:path w="550013" h="711782">
                <a:moveTo>
                  <a:pt x="0" y="0"/>
                </a:moveTo>
                <a:lnTo>
                  <a:pt x="550013" y="0"/>
                </a:lnTo>
                <a:lnTo>
                  <a:pt x="550013" y="711782"/>
                </a:lnTo>
                <a:lnTo>
                  <a:pt x="0" y="71178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33" name="TextBox 33"/>
          <p:cNvSpPr txBox="1"/>
          <p:nvPr/>
        </p:nvSpPr>
        <p:spPr>
          <a:xfrm>
            <a:off x="4022589" y="1502508"/>
            <a:ext cx="6058993" cy="514350"/>
          </a:xfrm>
          <a:prstGeom prst="rect">
            <a:avLst/>
          </a:prstGeom>
        </p:spPr>
        <p:txBody>
          <a:bodyPr lIns="0" tIns="0" rIns="0" bIns="0" rtlCol="0" anchor="t">
            <a:spAutoFit/>
          </a:bodyPr>
          <a:lstStyle/>
          <a:p>
            <a:pPr>
              <a:lnSpc>
                <a:spcPts val="3000"/>
              </a:lnSpc>
            </a:pPr>
            <a:r>
              <a:rPr lang="en-US" sz="6000">
                <a:solidFill>
                  <a:srgbClr val="CB785D"/>
                </a:solidFill>
                <a:latin typeface="Open Sans Bold"/>
              </a:rPr>
              <a:t>THEORETICAL</a:t>
            </a:r>
          </a:p>
        </p:txBody>
      </p:sp>
      <p:sp>
        <p:nvSpPr>
          <p:cNvPr id="34" name="TextBox 34"/>
          <p:cNvSpPr txBox="1"/>
          <p:nvPr/>
        </p:nvSpPr>
        <p:spPr>
          <a:xfrm>
            <a:off x="8317415" y="3583194"/>
            <a:ext cx="8662342" cy="4886325"/>
          </a:xfrm>
          <a:prstGeom prst="rect">
            <a:avLst/>
          </a:prstGeom>
        </p:spPr>
        <p:txBody>
          <a:bodyPr lIns="0" tIns="0" rIns="0" bIns="0" rtlCol="0" anchor="t">
            <a:spAutoFit/>
          </a:bodyPr>
          <a:lstStyle/>
          <a:p>
            <a:pPr marL="776822" lvl="1" indent="-388411">
              <a:lnSpc>
                <a:spcPts val="4317"/>
              </a:lnSpc>
              <a:buFont typeface="Arial"/>
              <a:buChar char="•"/>
            </a:pPr>
            <a:r>
              <a:rPr lang="en-US" sz="3598">
                <a:solidFill>
                  <a:srgbClr val="FFFFFF"/>
                </a:solidFill>
                <a:latin typeface="Open Sans"/>
              </a:rPr>
              <a:t>Поле вибору мıсяця має назву “Year”.</a:t>
            </a:r>
          </a:p>
          <a:p>
            <a:pPr marL="776822" lvl="1" indent="-388411">
              <a:lnSpc>
                <a:spcPts val="4317"/>
              </a:lnSpc>
              <a:buFont typeface="Arial"/>
              <a:buChar char="•"/>
            </a:pPr>
            <a:r>
              <a:rPr lang="en-US" sz="3598">
                <a:solidFill>
                  <a:srgbClr val="FFFFFF"/>
                </a:solidFill>
                <a:latin typeface="Open Sans"/>
              </a:rPr>
              <a:t>Вибрана країна “UK”, а виводить</a:t>
            </a:r>
          </a:p>
          <a:p>
            <a:pPr marL="776822" lvl="1" indent="-388411">
              <a:lnSpc>
                <a:spcPts val="4317"/>
              </a:lnSpc>
              <a:buFont typeface="Arial"/>
              <a:buChar char="•"/>
            </a:pPr>
            <a:r>
              <a:rPr lang="en-US" sz="3598">
                <a:solidFill>
                  <a:srgbClr val="FFFFFF"/>
                </a:solidFill>
                <a:latin typeface="Open Sans"/>
              </a:rPr>
              <a:t>“India”</a:t>
            </a:r>
          </a:p>
          <a:p>
            <a:pPr marL="776822" lvl="1" indent="-388411">
              <a:lnSpc>
                <a:spcPts val="4317"/>
              </a:lnSpc>
              <a:buFont typeface="Arial"/>
              <a:buChar char="•"/>
            </a:pPr>
            <a:r>
              <a:rPr lang="en-US" sz="3598">
                <a:solidFill>
                  <a:srgbClr val="FFFFFF"/>
                </a:solidFill>
                <a:latin typeface="Open Sans"/>
              </a:rPr>
              <a:t>.Кнопка переходу на наступний мıсяць “January” має бути 2014 рıк.</a:t>
            </a:r>
          </a:p>
          <a:p>
            <a:pPr marL="776822" lvl="1" indent="-388411">
              <a:lnSpc>
                <a:spcPts val="4317"/>
              </a:lnSpc>
              <a:buFont typeface="Arial"/>
              <a:buChar char="•"/>
            </a:pPr>
            <a:r>
              <a:rPr lang="en-US" sz="3598">
                <a:solidFill>
                  <a:srgbClr val="FFFFFF"/>
                </a:solidFill>
                <a:latin typeface="Open Sans"/>
              </a:rPr>
              <a:t>Не видıлено одне зı свят (26)</a:t>
            </a:r>
          </a:p>
          <a:p>
            <a:pPr marL="776822" lvl="1" indent="-388411">
              <a:lnSpc>
                <a:spcPts val="4317"/>
              </a:lnSpc>
              <a:buFont typeface="Arial"/>
              <a:buChar char="•"/>
            </a:pPr>
            <a:r>
              <a:rPr lang="en-US" sz="3598">
                <a:solidFill>
                  <a:srgbClr val="FFFFFF"/>
                </a:solidFill>
                <a:latin typeface="Open Sans"/>
              </a:rPr>
              <a:t>Календар показує стару дату.</a:t>
            </a:r>
          </a:p>
          <a:p>
            <a:pPr marL="776822" lvl="1" indent="-388411">
              <a:lnSpc>
                <a:spcPts val="4317"/>
              </a:lnSpc>
              <a:buFont typeface="Arial"/>
              <a:buChar char="•"/>
            </a:pPr>
            <a:r>
              <a:rPr lang="en-US" sz="3598">
                <a:solidFill>
                  <a:srgbClr val="FFFFFF"/>
                </a:solidFill>
                <a:latin typeface="Open Sans"/>
              </a:rPr>
              <a:t>Кнопка “show on map” не має сенсу</a:t>
            </a:r>
          </a:p>
        </p:txBody>
      </p:sp>
      <p:sp>
        <p:nvSpPr>
          <p:cNvPr id="35" name="TextBox 35"/>
          <p:cNvSpPr txBox="1"/>
          <p:nvPr/>
        </p:nvSpPr>
        <p:spPr>
          <a:xfrm>
            <a:off x="8317415" y="8119744"/>
            <a:ext cx="1304495" cy="514350"/>
          </a:xfrm>
          <a:prstGeom prst="rect">
            <a:avLst/>
          </a:prstGeom>
        </p:spPr>
        <p:txBody>
          <a:bodyPr lIns="0" tIns="0" rIns="0" bIns="0" rtlCol="0" anchor="t">
            <a:spAutoFit/>
          </a:bodyPr>
          <a:lstStyle/>
          <a:p>
            <a:pPr>
              <a:lnSpc>
                <a:spcPts val="3000"/>
              </a:lnSpc>
            </a:pPr>
            <a:r>
              <a:rPr lang="en-US" sz="6000">
                <a:solidFill>
                  <a:srgbClr val="9EA7FA"/>
                </a:solidFill>
                <a:latin typeface="Open Sans Bold"/>
              </a:rPr>
              <a:t>02</a:t>
            </a:r>
          </a:p>
        </p:txBody>
      </p:sp>
      <p:sp>
        <p:nvSpPr>
          <p:cNvPr id="36" name="Freeform 36"/>
          <p:cNvSpPr/>
          <p:nvPr/>
        </p:nvSpPr>
        <p:spPr>
          <a:xfrm>
            <a:off x="2366439" y="3267162"/>
            <a:ext cx="6360043" cy="4909731"/>
          </a:xfrm>
          <a:custGeom>
            <a:avLst/>
            <a:gdLst/>
            <a:ahLst/>
            <a:cxnLst/>
            <a:rect l="l" t="t" r="r" b="b"/>
            <a:pathLst>
              <a:path w="6360043" h="4909731">
                <a:moveTo>
                  <a:pt x="0" y="0"/>
                </a:moveTo>
                <a:lnTo>
                  <a:pt x="6360043" y="0"/>
                </a:lnTo>
                <a:lnTo>
                  <a:pt x="6360043" y="4909732"/>
                </a:lnTo>
                <a:lnTo>
                  <a:pt x="0" y="4909732"/>
                </a:lnTo>
                <a:lnTo>
                  <a:pt x="0" y="0"/>
                </a:lnTo>
                <a:close/>
              </a:path>
            </a:pathLst>
          </a:custGeom>
          <a:blipFill>
            <a:blip r:embed="rId22"/>
            <a:stretch>
              <a:fillRect/>
            </a:stretch>
          </a:blipFill>
        </p:spPr>
      </p:sp>
      <p:sp>
        <p:nvSpPr>
          <p:cNvPr id="37" name="Freeform 37"/>
          <p:cNvSpPr/>
          <p:nvPr/>
        </p:nvSpPr>
        <p:spPr>
          <a:xfrm>
            <a:off x="3599680" y="3024501"/>
            <a:ext cx="321574" cy="328720"/>
          </a:xfrm>
          <a:custGeom>
            <a:avLst/>
            <a:gdLst/>
            <a:ahLst/>
            <a:cxnLst/>
            <a:rect l="l" t="t" r="r" b="b"/>
            <a:pathLst>
              <a:path w="321574" h="328720">
                <a:moveTo>
                  <a:pt x="0" y="0"/>
                </a:moveTo>
                <a:lnTo>
                  <a:pt x="321574" y="0"/>
                </a:lnTo>
                <a:lnTo>
                  <a:pt x="321574" y="328720"/>
                </a:lnTo>
                <a:lnTo>
                  <a:pt x="0" y="328720"/>
                </a:lnTo>
                <a:lnTo>
                  <a:pt x="0" y="0"/>
                </a:lnTo>
                <a:close/>
              </a:path>
            </a:pathLst>
          </a:custGeom>
          <a:blipFill>
            <a:blip r:embed="rId23"/>
            <a:stretch>
              <a:fillRect/>
            </a:stretch>
          </a:blipFill>
        </p:spPr>
      </p:sp>
      <p:sp>
        <p:nvSpPr>
          <p:cNvPr id="38" name="Freeform 38"/>
          <p:cNvSpPr/>
          <p:nvPr/>
        </p:nvSpPr>
        <p:spPr>
          <a:xfrm>
            <a:off x="3599680" y="3024501"/>
            <a:ext cx="4340461" cy="4245916"/>
          </a:xfrm>
          <a:custGeom>
            <a:avLst/>
            <a:gdLst/>
            <a:ahLst/>
            <a:cxnLst/>
            <a:rect l="l" t="t" r="r" b="b"/>
            <a:pathLst>
              <a:path w="4340461" h="4245916">
                <a:moveTo>
                  <a:pt x="0" y="0"/>
                </a:moveTo>
                <a:lnTo>
                  <a:pt x="4340461" y="0"/>
                </a:lnTo>
                <a:lnTo>
                  <a:pt x="4340461" y="4245916"/>
                </a:lnTo>
                <a:lnTo>
                  <a:pt x="0" y="4245916"/>
                </a:lnTo>
                <a:lnTo>
                  <a:pt x="0" y="0"/>
                </a:lnTo>
                <a:close/>
              </a:path>
            </a:pathLst>
          </a:custGeom>
          <a:blipFill>
            <a:blip r:embed="rId24"/>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EEA"/>
        </a:solidFill>
        <a:effectLst/>
      </p:bgPr>
    </p:bg>
    <p:spTree>
      <p:nvGrpSpPr>
        <p:cNvPr id="1" name=""/>
        <p:cNvGrpSpPr/>
        <p:nvPr/>
      </p:nvGrpSpPr>
      <p:grpSpPr>
        <a:xfrm>
          <a:off x="0" y="0"/>
          <a:ext cx="0" cy="0"/>
          <a:chOff x="0" y="0"/>
          <a:chExt cx="0" cy="0"/>
        </a:xfrm>
      </p:grpSpPr>
      <p:grpSp>
        <p:nvGrpSpPr>
          <p:cNvPr id="2" name="Group 2"/>
          <p:cNvGrpSpPr/>
          <p:nvPr/>
        </p:nvGrpSpPr>
        <p:grpSpPr>
          <a:xfrm>
            <a:off x="209814" y="167020"/>
            <a:ext cx="2323166" cy="9952960"/>
            <a:chOff x="0" y="0"/>
            <a:chExt cx="611863" cy="2621356"/>
          </a:xfrm>
        </p:grpSpPr>
        <p:sp>
          <p:nvSpPr>
            <p:cNvPr id="3" name="Freeform 3"/>
            <p:cNvSpPr/>
            <p:nvPr/>
          </p:nvSpPr>
          <p:spPr>
            <a:xfrm>
              <a:off x="0" y="0"/>
              <a:ext cx="611863" cy="2621356"/>
            </a:xfrm>
            <a:custGeom>
              <a:avLst/>
              <a:gdLst/>
              <a:ahLst/>
              <a:cxnLst/>
              <a:rect l="l" t="t" r="r" b="b"/>
              <a:pathLst>
                <a:path w="611863" h="2621356">
                  <a:moveTo>
                    <a:pt x="209947" y="0"/>
                  </a:moveTo>
                  <a:lnTo>
                    <a:pt x="401916" y="0"/>
                  </a:lnTo>
                  <a:cubicBezTo>
                    <a:pt x="457597" y="0"/>
                    <a:pt x="510998" y="22119"/>
                    <a:pt x="550371" y="61492"/>
                  </a:cubicBezTo>
                  <a:cubicBezTo>
                    <a:pt x="589743" y="100865"/>
                    <a:pt x="611863" y="154265"/>
                    <a:pt x="611863" y="209947"/>
                  </a:cubicBezTo>
                  <a:lnTo>
                    <a:pt x="611863" y="2411409"/>
                  </a:lnTo>
                  <a:cubicBezTo>
                    <a:pt x="611863" y="2527359"/>
                    <a:pt x="517866" y="2621356"/>
                    <a:pt x="401916" y="2621356"/>
                  </a:cubicBezTo>
                  <a:lnTo>
                    <a:pt x="209947" y="2621356"/>
                  </a:lnTo>
                  <a:cubicBezTo>
                    <a:pt x="93996" y="2621356"/>
                    <a:pt x="0" y="2527359"/>
                    <a:pt x="0" y="2411409"/>
                  </a:cubicBezTo>
                  <a:lnTo>
                    <a:pt x="0" y="209947"/>
                  </a:lnTo>
                  <a:cubicBezTo>
                    <a:pt x="0" y="93996"/>
                    <a:pt x="93996" y="0"/>
                    <a:pt x="209947" y="0"/>
                  </a:cubicBezTo>
                  <a:close/>
                </a:path>
              </a:pathLst>
            </a:custGeom>
            <a:solidFill>
              <a:srgbClr val="FF8C67"/>
            </a:solidFill>
          </p:spPr>
        </p:sp>
        <p:sp>
          <p:nvSpPr>
            <p:cNvPr id="4" name="TextBox 4"/>
            <p:cNvSpPr txBox="1"/>
            <p:nvPr/>
          </p:nvSpPr>
          <p:spPr>
            <a:xfrm>
              <a:off x="0" y="-38100"/>
              <a:ext cx="611863" cy="26594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97652" y="0"/>
            <a:ext cx="16967860" cy="10287000"/>
            <a:chOff x="0" y="0"/>
            <a:chExt cx="4468901" cy="2709333"/>
          </a:xfrm>
        </p:grpSpPr>
        <p:sp>
          <p:nvSpPr>
            <p:cNvPr id="6" name="Freeform 6"/>
            <p:cNvSpPr/>
            <p:nvPr/>
          </p:nvSpPr>
          <p:spPr>
            <a:xfrm>
              <a:off x="0" y="0"/>
              <a:ext cx="4468902" cy="2709333"/>
            </a:xfrm>
            <a:custGeom>
              <a:avLst/>
              <a:gdLst/>
              <a:ahLst/>
              <a:cxnLst/>
              <a:rect l="l" t="t" r="r" b="b"/>
              <a:pathLst>
                <a:path w="4468902" h="2709333">
                  <a:moveTo>
                    <a:pt x="28745" y="0"/>
                  </a:moveTo>
                  <a:lnTo>
                    <a:pt x="4440156" y="0"/>
                  </a:lnTo>
                  <a:cubicBezTo>
                    <a:pt x="4456032" y="0"/>
                    <a:pt x="4468902" y="12870"/>
                    <a:pt x="4468902" y="28745"/>
                  </a:cubicBezTo>
                  <a:lnTo>
                    <a:pt x="4468902" y="2680588"/>
                  </a:lnTo>
                  <a:cubicBezTo>
                    <a:pt x="4468902" y="2696464"/>
                    <a:pt x="4456032" y="2709333"/>
                    <a:pt x="4440156" y="2709333"/>
                  </a:cubicBezTo>
                  <a:lnTo>
                    <a:pt x="28745" y="2709333"/>
                  </a:lnTo>
                  <a:cubicBezTo>
                    <a:pt x="12870" y="2709333"/>
                    <a:pt x="0" y="2696464"/>
                    <a:pt x="0" y="2680588"/>
                  </a:cubicBezTo>
                  <a:lnTo>
                    <a:pt x="0" y="28745"/>
                  </a:lnTo>
                  <a:cubicBezTo>
                    <a:pt x="0" y="12870"/>
                    <a:pt x="12870" y="0"/>
                    <a:pt x="28745" y="0"/>
                  </a:cubicBezTo>
                  <a:close/>
                </a:path>
              </a:pathLst>
            </a:custGeom>
            <a:solidFill>
              <a:srgbClr val="FFEEEA"/>
            </a:solidFill>
          </p:spPr>
        </p:sp>
        <p:sp>
          <p:nvSpPr>
            <p:cNvPr id="7" name="TextBox 7"/>
            <p:cNvSpPr txBox="1"/>
            <p:nvPr/>
          </p:nvSpPr>
          <p:spPr>
            <a:xfrm>
              <a:off x="0" y="-38100"/>
              <a:ext cx="4468901"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8" name="Freeform 8"/>
          <p:cNvSpPr/>
          <p:nvPr/>
        </p:nvSpPr>
        <p:spPr>
          <a:xfrm>
            <a:off x="628726" y="2362932"/>
            <a:ext cx="550013" cy="467511"/>
          </a:xfrm>
          <a:custGeom>
            <a:avLst/>
            <a:gdLst/>
            <a:ahLst/>
            <a:cxnLst/>
            <a:rect l="l" t="t" r="r" b="b"/>
            <a:pathLst>
              <a:path w="550013" h="467511">
                <a:moveTo>
                  <a:pt x="0" y="0"/>
                </a:moveTo>
                <a:lnTo>
                  <a:pt x="550013" y="0"/>
                </a:lnTo>
                <a:lnTo>
                  <a:pt x="550013" y="467511"/>
                </a:lnTo>
                <a:lnTo>
                  <a:pt x="0" y="467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28726" y="358319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484820" y="4626684"/>
            <a:ext cx="1387838" cy="961005"/>
            <a:chOff x="0" y="0"/>
            <a:chExt cx="365521" cy="253104"/>
          </a:xfrm>
        </p:grpSpPr>
        <p:sp>
          <p:nvSpPr>
            <p:cNvPr id="11" name="Freeform 11"/>
            <p:cNvSpPr/>
            <p:nvPr/>
          </p:nvSpPr>
          <p:spPr>
            <a:xfrm>
              <a:off x="0" y="0"/>
              <a:ext cx="365521" cy="253104"/>
            </a:xfrm>
            <a:custGeom>
              <a:avLst/>
              <a:gdLst/>
              <a:ahLst/>
              <a:cxnLst/>
              <a:rect l="l" t="t" r="r" b="b"/>
              <a:pathLst>
                <a:path w="365521" h="253104">
                  <a:moveTo>
                    <a:pt x="126552" y="0"/>
                  </a:moveTo>
                  <a:lnTo>
                    <a:pt x="238969" y="0"/>
                  </a:lnTo>
                  <a:cubicBezTo>
                    <a:pt x="308862" y="0"/>
                    <a:pt x="365521" y="56659"/>
                    <a:pt x="365521" y="126552"/>
                  </a:cubicBezTo>
                  <a:lnTo>
                    <a:pt x="365521" y="126552"/>
                  </a:lnTo>
                  <a:cubicBezTo>
                    <a:pt x="365521" y="196445"/>
                    <a:pt x="308862" y="253104"/>
                    <a:pt x="238969" y="253104"/>
                  </a:cubicBezTo>
                  <a:lnTo>
                    <a:pt x="126552" y="253104"/>
                  </a:lnTo>
                  <a:cubicBezTo>
                    <a:pt x="56659" y="253104"/>
                    <a:pt x="0" y="196445"/>
                    <a:pt x="0" y="126552"/>
                  </a:cubicBezTo>
                  <a:lnTo>
                    <a:pt x="0" y="126552"/>
                  </a:lnTo>
                  <a:cubicBezTo>
                    <a:pt x="0" y="56659"/>
                    <a:pt x="56659" y="0"/>
                    <a:pt x="126552" y="0"/>
                  </a:cubicBezTo>
                  <a:close/>
                </a:path>
              </a:pathLst>
            </a:custGeom>
            <a:solidFill>
              <a:srgbClr val="FFEEEA"/>
            </a:solidFill>
          </p:spPr>
        </p:sp>
        <p:sp>
          <p:nvSpPr>
            <p:cNvPr id="12" name="TextBox 12"/>
            <p:cNvSpPr txBox="1"/>
            <p:nvPr/>
          </p:nvSpPr>
          <p:spPr>
            <a:xfrm>
              <a:off x="0" y="-38100"/>
              <a:ext cx="365521" cy="291204"/>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628726" y="4885682"/>
            <a:ext cx="550013" cy="443010"/>
          </a:xfrm>
          <a:custGeom>
            <a:avLst/>
            <a:gdLst/>
            <a:ahLst/>
            <a:cxnLst/>
            <a:rect l="l" t="t" r="r" b="b"/>
            <a:pathLst>
              <a:path w="550013" h="443010">
                <a:moveTo>
                  <a:pt x="0" y="0"/>
                </a:moveTo>
                <a:lnTo>
                  <a:pt x="550013" y="0"/>
                </a:lnTo>
                <a:lnTo>
                  <a:pt x="550013" y="443010"/>
                </a:lnTo>
                <a:lnTo>
                  <a:pt x="0" y="4430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628726" y="8847912"/>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628726" y="6081167"/>
            <a:ext cx="550013" cy="711782"/>
          </a:xfrm>
          <a:custGeom>
            <a:avLst/>
            <a:gdLst/>
            <a:ahLst/>
            <a:cxnLst/>
            <a:rect l="l" t="t" r="r" b="b"/>
            <a:pathLst>
              <a:path w="550013" h="711782">
                <a:moveTo>
                  <a:pt x="0" y="0"/>
                </a:moveTo>
                <a:lnTo>
                  <a:pt x="550013" y="0"/>
                </a:lnTo>
                <a:lnTo>
                  <a:pt x="550013" y="711782"/>
                </a:lnTo>
                <a:lnTo>
                  <a:pt x="0" y="7117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628726" y="754542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7" name="Group 17"/>
          <p:cNvGrpSpPr/>
          <p:nvPr/>
        </p:nvGrpSpPr>
        <p:grpSpPr>
          <a:xfrm>
            <a:off x="2366439" y="889075"/>
            <a:ext cx="8894184" cy="1341166"/>
            <a:chOff x="0" y="0"/>
            <a:chExt cx="2342501" cy="353229"/>
          </a:xfrm>
        </p:grpSpPr>
        <p:sp>
          <p:nvSpPr>
            <p:cNvPr id="18" name="Freeform 18"/>
            <p:cNvSpPr/>
            <p:nvPr/>
          </p:nvSpPr>
          <p:spPr>
            <a:xfrm>
              <a:off x="0" y="0"/>
              <a:ext cx="2342501" cy="353229"/>
            </a:xfrm>
            <a:custGeom>
              <a:avLst/>
              <a:gdLst/>
              <a:ahLst/>
              <a:cxnLst/>
              <a:rect l="l" t="t" r="r" b="b"/>
              <a:pathLst>
                <a:path w="2342501" h="353229">
                  <a:moveTo>
                    <a:pt x="26113" y="0"/>
                  </a:moveTo>
                  <a:lnTo>
                    <a:pt x="2316388" y="0"/>
                  </a:lnTo>
                  <a:cubicBezTo>
                    <a:pt x="2330810" y="0"/>
                    <a:pt x="2342501" y="11691"/>
                    <a:pt x="2342501" y="26113"/>
                  </a:cubicBezTo>
                  <a:lnTo>
                    <a:pt x="2342501" y="327115"/>
                  </a:lnTo>
                  <a:cubicBezTo>
                    <a:pt x="2342501" y="334041"/>
                    <a:pt x="2339750" y="340683"/>
                    <a:pt x="2334853" y="345580"/>
                  </a:cubicBezTo>
                  <a:cubicBezTo>
                    <a:pt x="2329955" y="350478"/>
                    <a:pt x="2323313" y="353229"/>
                    <a:pt x="2316388" y="353229"/>
                  </a:cubicBezTo>
                  <a:lnTo>
                    <a:pt x="26113" y="353229"/>
                  </a:lnTo>
                  <a:cubicBezTo>
                    <a:pt x="11691" y="353229"/>
                    <a:pt x="0" y="341537"/>
                    <a:pt x="0" y="327115"/>
                  </a:cubicBezTo>
                  <a:lnTo>
                    <a:pt x="0" y="26113"/>
                  </a:lnTo>
                  <a:cubicBezTo>
                    <a:pt x="0" y="11691"/>
                    <a:pt x="11691" y="0"/>
                    <a:pt x="26113" y="0"/>
                  </a:cubicBezTo>
                  <a:close/>
                </a:path>
              </a:pathLst>
            </a:custGeom>
            <a:solidFill>
              <a:srgbClr val="FFFFFF"/>
            </a:solidFill>
          </p:spPr>
        </p:sp>
        <p:sp>
          <p:nvSpPr>
            <p:cNvPr id="19" name="TextBox 19"/>
            <p:cNvSpPr txBox="1"/>
            <p:nvPr/>
          </p:nvSpPr>
          <p:spPr>
            <a:xfrm>
              <a:off x="0" y="-38100"/>
              <a:ext cx="2342501" cy="391329"/>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2532980" y="1023851"/>
            <a:ext cx="1066700" cy="1071614"/>
            <a:chOff x="0" y="0"/>
            <a:chExt cx="280942" cy="282236"/>
          </a:xfrm>
        </p:grpSpPr>
        <p:sp>
          <p:nvSpPr>
            <p:cNvPr id="21" name="Freeform 21"/>
            <p:cNvSpPr/>
            <p:nvPr/>
          </p:nvSpPr>
          <p:spPr>
            <a:xfrm>
              <a:off x="0" y="0"/>
              <a:ext cx="280942" cy="282236"/>
            </a:xfrm>
            <a:custGeom>
              <a:avLst/>
              <a:gdLst/>
              <a:ahLst/>
              <a:cxnLst/>
              <a:rect l="l" t="t" r="r" b="b"/>
              <a:pathLst>
                <a:path w="280942" h="282236">
                  <a:moveTo>
                    <a:pt x="140471" y="0"/>
                  </a:moveTo>
                  <a:lnTo>
                    <a:pt x="140471" y="0"/>
                  </a:lnTo>
                  <a:cubicBezTo>
                    <a:pt x="177726" y="0"/>
                    <a:pt x="213455" y="14800"/>
                    <a:pt x="239799" y="41143"/>
                  </a:cubicBezTo>
                  <a:cubicBezTo>
                    <a:pt x="266142" y="67486"/>
                    <a:pt x="280942" y="103216"/>
                    <a:pt x="280942" y="140471"/>
                  </a:cubicBezTo>
                  <a:lnTo>
                    <a:pt x="280942" y="141765"/>
                  </a:lnTo>
                  <a:cubicBezTo>
                    <a:pt x="280942" y="179020"/>
                    <a:pt x="266142" y="214749"/>
                    <a:pt x="239799" y="241093"/>
                  </a:cubicBezTo>
                  <a:cubicBezTo>
                    <a:pt x="213455" y="267436"/>
                    <a:pt x="177726" y="282236"/>
                    <a:pt x="140471" y="282236"/>
                  </a:cubicBezTo>
                  <a:lnTo>
                    <a:pt x="140471" y="282236"/>
                  </a:lnTo>
                  <a:cubicBezTo>
                    <a:pt x="103216" y="282236"/>
                    <a:pt x="67486" y="267436"/>
                    <a:pt x="41143" y="241093"/>
                  </a:cubicBezTo>
                  <a:cubicBezTo>
                    <a:pt x="14800" y="214749"/>
                    <a:pt x="0" y="179020"/>
                    <a:pt x="0" y="141765"/>
                  </a:cubicBezTo>
                  <a:lnTo>
                    <a:pt x="0" y="140471"/>
                  </a:lnTo>
                  <a:cubicBezTo>
                    <a:pt x="0" y="103216"/>
                    <a:pt x="14800" y="67486"/>
                    <a:pt x="41143" y="41143"/>
                  </a:cubicBezTo>
                  <a:cubicBezTo>
                    <a:pt x="67486" y="14800"/>
                    <a:pt x="103216" y="0"/>
                    <a:pt x="140471" y="0"/>
                  </a:cubicBezTo>
                  <a:close/>
                </a:path>
              </a:pathLst>
            </a:custGeom>
            <a:solidFill>
              <a:srgbClr val="CB785D"/>
            </a:solidFill>
          </p:spPr>
        </p:sp>
        <p:sp>
          <p:nvSpPr>
            <p:cNvPr id="22" name="TextBox 22"/>
            <p:cNvSpPr txBox="1"/>
            <p:nvPr/>
          </p:nvSpPr>
          <p:spPr>
            <a:xfrm>
              <a:off x="0" y="-38100"/>
              <a:ext cx="280942" cy="320336"/>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p:cNvSpPr/>
          <p:nvPr/>
        </p:nvSpPr>
        <p:spPr>
          <a:xfrm>
            <a:off x="2732651" y="1225980"/>
            <a:ext cx="667357" cy="667357"/>
          </a:xfrm>
          <a:custGeom>
            <a:avLst/>
            <a:gdLst/>
            <a:ahLst/>
            <a:cxnLst/>
            <a:rect l="l" t="t" r="r" b="b"/>
            <a:pathLst>
              <a:path w="667357" h="667357">
                <a:moveTo>
                  <a:pt x="0" y="0"/>
                </a:moveTo>
                <a:lnTo>
                  <a:pt x="667357" y="0"/>
                </a:lnTo>
                <a:lnTo>
                  <a:pt x="667357" y="667357"/>
                </a:lnTo>
                <a:lnTo>
                  <a:pt x="0" y="66735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4" name="Freeform 24"/>
          <p:cNvSpPr/>
          <p:nvPr/>
        </p:nvSpPr>
        <p:spPr>
          <a:xfrm>
            <a:off x="6668486" y="8190932"/>
            <a:ext cx="6826192" cy="2134736"/>
          </a:xfrm>
          <a:custGeom>
            <a:avLst/>
            <a:gdLst/>
            <a:ahLst/>
            <a:cxnLst/>
            <a:rect l="l" t="t" r="r" b="b"/>
            <a:pathLst>
              <a:path w="6826192" h="2134736">
                <a:moveTo>
                  <a:pt x="0" y="0"/>
                </a:moveTo>
                <a:lnTo>
                  <a:pt x="6826192" y="0"/>
                </a:lnTo>
                <a:lnTo>
                  <a:pt x="6826192" y="2134736"/>
                </a:lnTo>
                <a:lnTo>
                  <a:pt x="0" y="213473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5" name="Freeform 25"/>
          <p:cNvSpPr/>
          <p:nvPr/>
        </p:nvSpPr>
        <p:spPr>
          <a:xfrm>
            <a:off x="628726" y="1244010"/>
            <a:ext cx="550013" cy="366446"/>
          </a:xfrm>
          <a:custGeom>
            <a:avLst/>
            <a:gdLst/>
            <a:ahLst/>
            <a:cxnLst/>
            <a:rect l="l" t="t" r="r" b="b"/>
            <a:pathLst>
              <a:path w="550013" h="366446">
                <a:moveTo>
                  <a:pt x="0" y="0"/>
                </a:moveTo>
                <a:lnTo>
                  <a:pt x="550013" y="0"/>
                </a:lnTo>
                <a:lnTo>
                  <a:pt x="550013" y="366447"/>
                </a:lnTo>
                <a:lnTo>
                  <a:pt x="0" y="36644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6" name="Freeform 26"/>
          <p:cNvSpPr/>
          <p:nvPr/>
        </p:nvSpPr>
        <p:spPr>
          <a:xfrm>
            <a:off x="1597652" y="2756885"/>
            <a:ext cx="13708378" cy="6648563"/>
          </a:xfrm>
          <a:custGeom>
            <a:avLst/>
            <a:gdLst/>
            <a:ahLst/>
            <a:cxnLst/>
            <a:rect l="l" t="t" r="r" b="b"/>
            <a:pathLst>
              <a:path w="13708378" h="6648563">
                <a:moveTo>
                  <a:pt x="0" y="0"/>
                </a:moveTo>
                <a:lnTo>
                  <a:pt x="13708378" y="0"/>
                </a:lnTo>
                <a:lnTo>
                  <a:pt x="13708378" y="6648564"/>
                </a:lnTo>
                <a:lnTo>
                  <a:pt x="0" y="6648564"/>
                </a:lnTo>
                <a:lnTo>
                  <a:pt x="0" y="0"/>
                </a:lnTo>
                <a:close/>
              </a:path>
            </a:pathLst>
          </a:custGeom>
          <a:blipFill>
            <a:blip r:embed="rId20"/>
            <a:stretch>
              <a:fillRect/>
            </a:stretch>
          </a:blipFill>
        </p:spPr>
      </p:sp>
      <p:sp>
        <p:nvSpPr>
          <p:cNvPr id="27" name="TextBox 27"/>
          <p:cNvSpPr txBox="1"/>
          <p:nvPr/>
        </p:nvSpPr>
        <p:spPr>
          <a:xfrm>
            <a:off x="4022589" y="1502508"/>
            <a:ext cx="6058993" cy="514350"/>
          </a:xfrm>
          <a:prstGeom prst="rect">
            <a:avLst/>
          </a:prstGeom>
        </p:spPr>
        <p:txBody>
          <a:bodyPr lIns="0" tIns="0" rIns="0" bIns="0" rtlCol="0" anchor="t">
            <a:spAutoFit/>
          </a:bodyPr>
          <a:lstStyle/>
          <a:p>
            <a:pPr>
              <a:lnSpc>
                <a:spcPts val="3000"/>
              </a:lnSpc>
            </a:pPr>
            <a:r>
              <a:rPr lang="en-US" sz="6000">
                <a:solidFill>
                  <a:srgbClr val="CB785D"/>
                </a:solidFill>
                <a:latin typeface="Open Sans Bold"/>
              </a:rPr>
              <a:t>ЗАВДАННЯ 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EEEA"/>
        </a:solidFill>
        <a:effectLst/>
      </p:bgPr>
    </p:bg>
    <p:spTree>
      <p:nvGrpSpPr>
        <p:cNvPr id="1" name=""/>
        <p:cNvGrpSpPr/>
        <p:nvPr/>
      </p:nvGrpSpPr>
      <p:grpSpPr>
        <a:xfrm>
          <a:off x="0" y="0"/>
          <a:ext cx="0" cy="0"/>
          <a:chOff x="0" y="0"/>
          <a:chExt cx="0" cy="0"/>
        </a:xfrm>
      </p:grpSpPr>
      <p:grpSp>
        <p:nvGrpSpPr>
          <p:cNvPr id="2" name="Group 2"/>
          <p:cNvGrpSpPr/>
          <p:nvPr/>
        </p:nvGrpSpPr>
        <p:grpSpPr>
          <a:xfrm>
            <a:off x="209814" y="167020"/>
            <a:ext cx="2323166" cy="9952960"/>
            <a:chOff x="0" y="0"/>
            <a:chExt cx="611863" cy="2621356"/>
          </a:xfrm>
        </p:grpSpPr>
        <p:sp>
          <p:nvSpPr>
            <p:cNvPr id="3" name="Freeform 3"/>
            <p:cNvSpPr/>
            <p:nvPr/>
          </p:nvSpPr>
          <p:spPr>
            <a:xfrm>
              <a:off x="0" y="0"/>
              <a:ext cx="611863" cy="2621356"/>
            </a:xfrm>
            <a:custGeom>
              <a:avLst/>
              <a:gdLst/>
              <a:ahLst/>
              <a:cxnLst/>
              <a:rect l="l" t="t" r="r" b="b"/>
              <a:pathLst>
                <a:path w="611863" h="2621356">
                  <a:moveTo>
                    <a:pt x="209947" y="0"/>
                  </a:moveTo>
                  <a:lnTo>
                    <a:pt x="401916" y="0"/>
                  </a:lnTo>
                  <a:cubicBezTo>
                    <a:pt x="457597" y="0"/>
                    <a:pt x="510998" y="22119"/>
                    <a:pt x="550371" y="61492"/>
                  </a:cubicBezTo>
                  <a:cubicBezTo>
                    <a:pt x="589743" y="100865"/>
                    <a:pt x="611863" y="154265"/>
                    <a:pt x="611863" y="209947"/>
                  </a:cubicBezTo>
                  <a:lnTo>
                    <a:pt x="611863" y="2411409"/>
                  </a:lnTo>
                  <a:cubicBezTo>
                    <a:pt x="611863" y="2527359"/>
                    <a:pt x="517866" y="2621356"/>
                    <a:pt x="401916" y="2621356"/>
                  </a:cubicBezTo>
                  <a:lnTo>
                    <a:pt x="209947" y="2621356"/>
                  </a:lnTo>
                  <a:cubicBezTo>
                    <a:pt x="93996" y="2621356"/>
                    <a:pt x="0" y="2527359"/>
                    <a:pt x="0" y="2411409"/>
                  </a:cubicBezTo>
                  <a:lnTo>
                    <a:pt x="0" y="209947"/>
                  </a:lnTo>
                  <a:cubicBezTo>
                    <a:pt x="0" y="93996"/>
                    <a:pt x="93996" y="0"/>
                    <a:pt x="209947" y="0"/>
                  </a:cubicBezTo>
                  <a:close/>
                </a:path>
              </a:pathLst>
            </a:custGeom>
            <a:solidFill>
              <a:srgbClr val="FF8C67"/>
            </a:solidFill>
          </p:spPr>
        </p:sp>
        <p:sp>
          <p:nvSpPr>
            <p:cNvPr id="4" name="TextBox 4"/>
            <p:cNvSpPr txBox="1"/>
            <p:nvPr/>
          </p:nvSpPr>
          <p:spPr>
            <a:xfrm>
              <a:off x="0" y="-38100"/>
              <a:ext cx="611863" cy="26594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97652" y="0"/>
            <a:ext cx="16967860" cy="10287000"/>
            <a:chOff x="0" y="0"/>
            <a:chExt cx="4468901" cy="2709333"/>
          </a:xfrm>
        </p:grpSpPr>
        <p:sp>
          <p:nvSpPr>
            <p:cNvPr id="6" name="Freeform 6"/>
            <p:cNvSpPr/>
            <p:nvPr/>
          </p:nvSpPr>
          <p:spPr>
            <a:xfrm>
              <a:off x="0" y="0"/>
              <a:ext cx="4468902" cy="2709333"/>
            </a:xfrm>
            <a:custGeom>
              <a:avLst/>
              <a:gdLst/>
              <a:ahLst/>
              <a:cxnLst/>
              <a:rect l="l" t="t" r="r" b="b"/>
              <a:pathLst>
                <a:path w="4468902" h="2709333">
                  <a:moveTo>
                    <a:pt x="28745" y="0"/>
                  </a:moveTo>
                  <a:lnTo>
                    <a:pt x="4440156" y="0"/>
                  </a:lnTo>
                  <a:cubicBezTo>
                    <a:pt x="4456032" y="0"/>
                    <a:pt x="4468902" y="12870"/>
                    <a:pt x="4468902" y="28745"/>
                  </a:cubicBezTo>
                  <a:lnTo>
                    <a:pt x="4468902" y="2680588"/>
                  </a:lnTo>
                  <a:cubicBezTo>
                    <a:pt x="4468902" y="2696464"/>
                    <a:pt x="4456032" y="2709333"/>
                    <a:pt x="4440156" y="2709333"/>
                  </a:cubicBezTo>
                  <a:lnTo>
                    <a:pt x="28745" y="2709333"/>
                  </a:lnTo>
                  <a:cubicBezTo>
                    <a:pt x="12870" y="2709333"/>
                    <a:pt x="0" y="2696464"/>
                    <a:pt x="0" y="2680588"/>
                  </a:cubicBezTo>
                  <a:lnTo>
                    <a:pt x="0" y="28745"/>
                  </a:lnTo>
                  <a:cubicBezTo>
                    <a:pt x="0" y="12870"/>
                    <a:pt x="12870" y="0"/>
                    <a:pt x="28745" y="0"/>
                  </a:cubicBezTo>
                  <a:close/>
                </a:path>
              </a:pathLst>
            </a:custGeom>
            <a:solidFill>
              <a:srgbClr val="FFEEEA"/>
            </a:solidFill>
          </p:spPr>
        </p:sp>
        <p:sp>
          <p:nvSpPr>
            <p:cNvPr id="7" name="TextBox 7"/>
            <p:cNvSpPr txBox="1"/>
            <p:nvPr/>
          </p:nvSpPr>
          <p:spPr>
            <a:xfrm>
              <a:off x="0" y="-38100"/>
              <a:ext cx="4468901"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8" name="Freeform 8"/>
          <p:cNvSpPr/>
          <p:nvPr/>
        </p:nvSpPr>
        <p:spPr>
          <a:xfrm>
            <a:off x="628726" y="2362932"/>
            <a:ext cx="550013" cy="467511"/>
          </a:xfrm>
          <a:custGeom>
            <a:avLst/>
            <a:gdLst/>
            <a:ahLst/>
            <a:cxnLst/>
            <a:rect l="l" t="t" r="r" b="b"/>
            <a:pathLst>
              <a:path w="550013" h="467511">
                <a:moveTo>
                  <a:pt x="0" y="0"/>
                </a:moveTo>
                <a:lnTo>
                  <a:pt x="550013" y="0"/>
                </a:lnTo>
                <a:lnTo>
                  <a:pt x="550013" y="467511"/>
                </a:lnTo>
                <a:lnTo>
                  <a:pt x="0" y="467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28726" y="358319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628726" y="4885682"/>
            <a:ext cx="550013" cy="443010"/>
          </a:xfrm>
          <a:custGeom>
            <a:avLst/>
            <a:gdLst/>
            <a:ahLst/>
            <a:cxnLst/>
            <a:rect l="l" t="t" r="r" b="b"/>
            <a:pathLst>
              <a:path w="550013" h="443010">
                <a:moveTo>
                  <a:pt x="0" y="0"/>
                </a:moveTo>
                <a:lnTo>
                  <a:pt x="550013" y="0"/>
                </a:lnTo>
                <a:lnTo>
                  <a:pt x="550013" y="443010"/>
                </a:lnTo>
                <a:lnTo>
                  <a:pt x="0" y="4430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628726" y="8847912"/>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2" name="Group 12"/>
          <p:cNvGrpSpPr/>
          <p:nvPr/>
        </p:nvGrpSpPr>
        <p:grpSpPr>
          <a:xfrm>
            <a:off x="484820" y="5956555"/>
            <a:ext cx="1387838" cy="961005"/>
            <a:chOff x="0" y="0"/>
            <a:chExt cx="365521" cy="253104"/>
          </a:xfrm>
        </p:grpSpPr>
        <p:sp>
          <p:nvSpPr>
            <p:cNvPr id="13" name="Freeform 13"/>
            <p:cNvSpPr/>
            <p:nvPr/>
          </p:nvSpPr>
          <p:spPr>
            <a:xfrm>
              <a:off x="0" y="0"/>
              <a:ext cx="365521" cy="253104"/>
            </a:xfrm>
            <a:custGeom>
              <a:avLst/>
              <a:gdLst/>
              <a:ahLst/>
              <a:cxnLst/>
              <a:rect l="l" t="t" r="r" b="b"/>
              <a:pathLst>
                <a:path w="365521" h="253104">
                  <a:moveTo>
                    <a:pt x="126552" y="0"/>
                  </a:moveTo>
                  <a:lnTo>
                    <a:pt x="238969" y="0"/>
                  </a:lnTo>
                  <a:cubicBezTo>
                    <a:pt x="308862" y="0"/>
                    <a:pt x="365521" y="56659"/>
                    <a:pt x="365521" y="126552"/>
                  </a:cubicBezTo>
                  <a:lnTo>
                    <a:pt x="365521" y="126552"/>
                  </a:lnTo>
                  <a:cubicBezTo>
                    <a:pt x="365521" y="196445"/>
                    <a:pt x="308862" y="253104"/>
                    <a:pt x="238969" y="253104"/>
                  </a:cubicBezTo>
                  <a:lnTo>
                    <a:pt x="126552" y="253104"/>
                  </a:lnTo>
                  <a:cubicBezTo>
                    <a:pt x="56659" y="253104"/>
                    <a:pt x="0" y="196445"/>
                    <a:pt x="0" y="126552"/>
                  </a:cubicBezTo>
                  <a:lnTo>
                    <a:pt x="0" y="126552"/>
                  </a:lnTo>
                  <a:cubicBezTo>
                    <a:pt x="0" y="56659"/>
                    <a:pt x="56659" y="0"/>
                    <a:pt x="126552" y="0"/>
                  </a:cubicBezTo>
                  <a:close/>
                </a:path>
              </a:pathLst>
            </a:custGeom>
            <a:solidFill>
              <a:srgbClr val="FFEEEA"/>
            </a:solidFill>
          </p:spPr>
        </p:sp>
        <p:sp>
          <p:nvSpPr>
            <p:cNvPr id="14" name="TextBox 14"/>
            <p:cNvSpPr txBox="1"/>
            <p:nvPr/>
          </p:nvSpPr>
          <p:spPr>
            <a:xfrm>
              <a:off x="0" y="-38100"/>
              <a:ext cx="365521" cy="291204"/>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628726" y="6081167"/>
            <a:ext cx="550013" cy="711782"/>
          </a:xfrm>
          <a:custGeom>
            <a:avLst/>
            <a:gdLst/>
            <a:ahLst/>
            <a:cxnLst/>
            <a:rect l="l" t="t" r="r" b="b"/>
            <a:pathLst>
              <a:path w="550013" h="711782">
                <a:moveTo>
                  <a:pt x="0" y="0"/>
                </a:moveTo>
                <a:lnTo>
                  <a:pt x="550013" y="0"/>
                </a:lnTo>
                <a:lnTo>
                  <a:pt x="550013" y="711782"/>
                </a:lnTo>
                <a:lnTo>
                  <a:pt x="0" y="7117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628726" y="754542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7" name="Group 17"/>
          <p:cNvGrpSpPr/>
          <p:nvPr/>
        </p:nvGrpSpPr>
        <p:grpSpPr>
          <a:xfrm>
            <a:off x="2366439" y="889075"/>
            <a:ext cx="15288434" cy="3244131"/>
            <a:chOff x="0" y="0"/>
            <a:chExt cx="4026583" cy="854421"/>
          </a:xfrm>
        </p:grpSpPr>
        <p:sp>
          <p:nvSpPr>
            <p:cNvPr id="18" name="Freeform 18"/>
            <p:cNvSpPr/>
            <p:nvPr/>
          </p:nvSpPr>
          <p:spPr>
            <a:xfrm>
              <a:off x="0" y="0"/>
              <a:ext cx="4026583" cy="854421"/>
            </a:xfrm>
            <a:custGeom>
              <a:avLst/>
              <a:gdLst/>
              <a:ahLst/>
              <a:cxnLst/>
              <a:rect l="l" t="t" r="r" b="b"/>
              <a:pathLst>
                <a:path w="4026583" h="854421">
                  <a:moveTo>
                    <a:pt x="15192" y="0"/>
                  </a:moveTo>
                  <a:lnTo>
                    <a:pt x="4011392" y="0"/>
                  </a:lnTo>
                  <a:cubicBezTo>
                    <a:pt x="4019782" y="0"/>
                    <a:pt x="4026583" y="6802"/>
                    <a:pt x="4026583" y="15192"/>
                  </a:cubicBezTo>
                  <a:lnTo>
                    <a:pt x="4026583" y="839230"/>
                  </a:lnTo>
                  <a:cubicBezTo>
                    <a:pt x="4026583" y="843259"/>
                    <a:pt x="4024983" y="847123"/>
                    <a:pt x="4022134" y="849972"/>
                  </a:cubicBezTo>
                  <a:cubicBezTo>
                    <a:pt x="4019285" y="852821"/>
                    <a:pt x="4015421" y="854421"/>
                    <a:pt x="4011392" y="854421"/>
                  </a:cubicBezTo>
                  <a:lnTo>
                    <a:pt x="15192" y="854421"/>
                  </a:lnTo>
                  <a:cubicBezTo>
                    <a:pt x="6802" y="854421"/>
                    <a:pt x="0" y="847620"/>
                    <a:pt x="0" y="839230"/>
                  </a:cubicBezTo>
                  <a:lnTo>
                    <a:pt x="0" y="15192"/>
                  </a:lnTo>
                  <a:cubicBezTo>
                    <a:pt x="0" y="6802"/>
                    <a:pt x="6802" y="0"/>
                    <a:pt x="15192" y="0"/>
                  </a:cubicBezTo>
                  <a:close/>
                </a:path>
              </a:pathLst>
            </a:custGeom>
            <a:solidFill>
              <a:srgbClr val="FFFFFF"/>
            </a:solidFill>
          </p:spPr>
        </p:sp>
        <p:sp>
          <p:nvSpPr>
            <p:cNvPr id="19" name="TextBox 19"/>
            <p:cNvSpPr txBox="1"/>
            <p:nvPr/>
          </p:nvSpPr>
          <p:spPr>
            <a:xfrm>
              <a:off x="0" y="-38100"/>
              <a:ext cx="4026583" cy="892521"/>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6668486" y="8190932"/>
            <a:ext cx="6826192" cy="2134736"/>
          </a:xfrm>
          <a:custGeom>
            <a:avLst/>
            <a:gdLst/>
            <a:ahLst/>
            <a:cxnLst/>
            <a:rect l="l" t="t" r="r" b="b"/>
            <a:pathLst>
              <a:path w="6826192" h="2134736">
                <a:moveTo>
                  <a:pt x="0" y="0"/>
                </a:moveTo>
                <a:lnTo>
                  <a:pt x="6826192" y="0"/>
                </a:lnTo>
                <a:lnTo>
                  <a:pt x="6826192" y="2134736"/>
                </a:lnTo>
                <a:lnTo>
                  <a:pt x="0" y="213473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1" name="Freeform 21"/>
          <p:cNvSpPr/>
          <p:nvPr/>
        </p:nvSpPr>
        <p:spPr>
          <a:xfrm>
            <a:off x="628726" y="1244010"/>
            <a:ext cx="550013" cy="366446"/>
          </a:xfrm>
          <a:custGeom>
            <a:avLst/>
            <a:gdLst/>
            <a:ahLst/>
            <a:cxnLst/>
            <a:rect l="l" t="t" r="r" b="b"/>
            <a:pathLst>
              <a:path w="550013" h="366446">
                <a:moveTo>
                  <a:pt x="0" y="0"/>
                </a:moveTo>
                <a:lnTo>
                  <a:pt x="550013" y="0"/>
                </a:lnTo>
                <a:lnTo>
                  <a:pt x="550013" y="366447"/>
                </a:lnTo>
                <a:lnTo>
                  <a:pt x="0" y="36644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2" name="Freeform 22"/>
          <p:cNvSpPr/>
          <p:nvPr/>
        </p:nvSpPr>
        <p:spPr>
          <a:xfrm>
            <a:off x="2871640" y="4881515"/>
            <a:ext cx="13707914" cy="5164058"/>
          </a:xfrm>
          <a:custGeom>
            <a:avLst/>
            <a:gdLst/>
            <a:ahLst/>
            <a:cxnLst/>
            <a:rect l="l" t="t" r="r" b="b"/>
            <a:pathLst>
              <a:path w="13707914" h="5164058">
                <a:moveTo>
                  <a:pt x="0" y="0"/>
                </a:moveTo>
                <a:lnTo>
                  <a:pt x="13707914" y="0"/>
                </a:lnTo>
                <a:lnTo>
                  <a:pt x="13707914" y="5164058"/>
                </a:lnTo>
                <a:lnTo>
                  <a:pt x="0" y="5164058"/>
                </a:lnTo>
                <a:lnTo>
                  <a:pt x="0" y="0"/>
                </a:lnTo>
                <a:close/>
              </a:path>
            </a:pathLst>
          </a:custGeom>
          <a:blipFill>
            <a:blip r:embed="rId18"/>
            <a:stretch>
              <a:fillRect/>
            </a:stretch>
          </a:blipFill>
        </p:spPr>
      </p:sp>
      <p:sp>
        <p:nvSpPr>
          <p:cNvPr id="23" name="Freeform 23"/>
          <p:cNvSpPr/>
          <p:nvPr/>
        </p:nvSpPr>
        <p:spPr>
          <a:xfrm>
            <a:off x="4658330" y="5373098"/>
            <a:ext cx="10846504" cy="3749821"/>
          </a:xfrm>
          <a:custGeom>
            <a:avLst/>
            <a:gdLst/>
            <a:ahLst/>
            <a:cxnLst/>
            <a:rect l="l" t="t" r="r" b="b"/>
            <a:pathLst>
              <a:path w="10846504" h="3749821">
                <a:moveTo>
                  <a:pt x="0" y="0"/>
                </a:moveTo>
                <a:lnTo>
                  <a:pt x="10846504" y="0"/>
                </a:lnTo>
                <a:lnTo>
                  <a:pt x="10846504" y="3749820"/>
                </a:lnTo>
                <a:lnTo>
                  <a:pt x="0" y="3749820"/>
                </a:lnTo>
                <a:lnTo>
                  <a:pt x="0" y="0"/>
                </a:lnTo>
                <a:close/>
              </a:path>
            </a:pathLst>
          </a:custGeom>
          <a:blipFill>
            <a:blip r:embed="rId19"/>
            <a:stretch>
              <a:fillRect t="-291" b="-291"/>
            </a:stretch>
          </a:blipFill>
        </p:spPr>
      </p:sp>
      <p:sp>
        <p:nvSpPr>
          <p:cNvPr id="24" name="TextBox 24"/>
          <p:cNvSpPr txBox="1"/>
          <p:nvPr/>
        </p:nvSpPr>
        <p:spPr>
          <a:xfrm>
            <a:off x="2153171" y="1019175"/>
            <a:ext cx="6990829" cy="3200400"/>
          </a:xfrm>
          <a:prstGeom prst="rect">
            <a:avLst/>
          </a:prstGeom>
        </p:spPr>
        <p:txBody>
          <a:bodyPr lIns="0" tIns="0" rIns="0" bIns="0" rtlCol="0" anchor="t">
            <a:spAutoFit/>
          </a:bodyPr>
          <a:lstStyle/>
          <a:p>
            <a:pPr marL="561342" lvl="1" indent="-280671">
              <a:lnSpc>
                <a:spcPts val="3120"/>
              </a:lnSpc>
              <a:buFont typeface="Arial"/>
              <a:buChar char="•"/>
            </a:pPr>
            <a:r>
              <a:rPr lang="en-US" sz="2600">
                <a:solidFill>
                  <a:srgbClr val="804D3D"/>
                </a:solidFill>
                <a:latin typeface="Open Sans"/>
              </a:rPr>
              <a:t>Бıлий шрифт на бıлому фонı.</a:t>
            </a:r>
          </a:p>
          <a:p>
            <a:pPr marL="561342" lvl="1" indent="-280671">
              <a:lnSpc>
                <a:spcPts val="3120"/>
              </a:lnSpc>
              <a:buFont typeface="Arial"/>
              <a:buChar char="•"/>
            </a:pPr>
            <a:r>
              <a:rPr lang="en-US" sz="2600">
                <a:solidFill>
                  <a:srgbClr val="804D3D"/>
                </a:solidFill>
                <a:latin typeface="Open Sans"/>
              </a:rPr>
              <a:t> Іконка 05:00 вище чим 04:00.</a:t>
            </a:r>
          </a:p>
          <a:p>
            <a:pPr marL="561342" lvl="1" indent="-280671">
              <a:lnSpc>
                <a:spcPts val="3120"/>
              </a:lnSpc>
              <a:buFont typeface="Arial"/>
              <a:buChar char="•"/>
            </a:pPr>
            <a:r>
              <a:rPr lang="en-US" sz="2600">
                <a:solidFill>
                  <a:srgbClr val="804D3D"/>
                </a:solidFill>
                <a:latin typeface="Open Sans"/>
              </a:rPr>
              <a:t>00:00 “Wed” а має бути тıльки вıвторок. </a:t>
            </a:r>
          </a:p>
          <a:p>
            <a:pPr marL="561342" lvl="1" indent="-280671">
              <a:lnSpc>
                <a:spcPts val="3120"/>
              </a:lnSpc>
              <a:buFont typeface="Arial"/>
              <a:buChar char="•"/>
            </a:pPr>
            <a:r>
              <a:rPr lang="en-US" sz="2600">
                <a:solidFill>
                  <a:srgbClr val="804D3D"/>
                </a:solidFill>
                <a:latin typeface="Open Sans"/>
              </a:rPr>
              <a:t>Іконки хмаринок рıзниї кольорıв без сенсу.</a:t>
            </a:r>
          </a:p>
          <a:p>
            <a:pPr marL="561342" lvl="1" indent="-280671">
              <a:lnSpc>
                <a:spcPts val="3120"/>
              </a:lnSpc>
              <a:buFont typeface="Arial"/>
              <a:buChar char="•"/>
            </a:pPr>
            <a:r>
              <a:rPr lang="en-US" sz="2600">
                <a:solidFill>
                  <a:srgbClr val="804D3D"/>
                </a:solidFill>
                <a:latin typeface="Open Sans"/>
              </a:rPr>
              <a:t> Іконка не на своєму мıсцı.</a:t>
            </a:r>
          </a:p>
          <a:p>
            <a:pPr marL="561342" lvl="1" indent="-280671">
              <a:lnSpc>
                <a:spcPts val="3120"/>
              </a:lnSpc>
              <a:buFont typeface="Arial"/>
              <a:buChar char="•"/>
            </a:pPr>
            <a:r>
              <a:rPr lang="en-US" sz="2600">
                <a:solidFill>
                  <a:srgbClr val="804D3D"/>
                </a:solidFill>
                <a:latin typeface="Open Sans"/>
              </a:rPr>
              <a:t>Іконки хваринок не спıвпадають (дощ).</a:t>
            </a:r>
          </a:p>
          <a:p>
            <a:pPr>
              <a:lnSpc>
                <a:spcPts val="3600"/>
              </a:lnSpc>
            </a:pPr>
            <a:endParaRPr lang="en-US" sz="2600">
              <a:solidFill>
                <a:srgbClr val="804D3D"/>
              </a:solidFill>
              <a:latin typeface="Open Sans"/>
            </a:endParaRPr>
          </a:p>
        </p:txBody>
      </p:sp>
      <p:sp>
        <p:nvSpPr>
          <p:cNvPr id="25" name="TextBox 25"/>
          <p:cNvSpPr txBox="1"/>
          <p:nvPr/>
        </p:nvSpPr>
        <p:spPr>
          <a:xfrm>
            <a:off x="10922531" y="917830"/>
            <a:ext cx="6990829" cy="2809875"/>
          </a:xfrm>
          <a:prstGeom prst="rect">
            <a:avLst/>
          </a:prstGeom>
        </p:spPr>
        <p:txBody>
          <a:bodyPr lIns="0" tIns="0" rIns="0" bIns="0" rtlCol="0" anchor="t">
            <a:spAutoFit/>
          </a:bodyPr>
          <a:lstStyle/>
          <a:p>
            <a:pPr>
              <a:lnSpc>
                <a:spcPts val="3120"/>
              </a:lnSpc>
            </a:pPr>
            <a:r>
              <a:rPr lang="en-US" sz="2600">
                <a:solidFill>
                  <a:srgbClr val="804D3D"/>
                </a:solidFill>
                <a:latin typeface="Open Sans"/>
              </a:rPr>
              <a:t>7. Не вıдображаєтсья ıнформацıя про нıч.</a:t>
            </a:r>
          </a:p>
          <a:p>
            <a:pPr>
              <a:lnSpc>
                <a:spcPts val="3120"/>
              </a:lnSpc>
            </a:pPr>
            <a:r>
              <a:rPr lang="en-US" sz="2600">
                <a:solidFill>
                  <a:srgbClr val="804D3D"/>
                </a:solidFill>
                <a:latin typeface="Open Sans"/>
              </a:rPr>
              <a:t>8. </a:t>
            </a:r>
            <a:r>
              <a:rPr lang="en-US" sz="2600">
                <a:solidFill>
                  <a:srgbClr val="804D3D"/>
                </a:solidFill>
                <a:latin typeface="Open Sans"/>
                <a:ea typeface="Open Sans"/>
              </a:rPr>
              <a:t>Змıна температної шкали вимıру (°C ı °F)</a:t>
            </a:r>
          </a:p>
          <a:p>
            <a:pPr>
              <a:lnSpc>
                <a:spcPts val="3120"/>
              </a:lnSpc>
            </a:pPr>
            <a:r>
              <a:rPr lang="en-US" sz="2600">
                <a:solidFill>
                  <a:srgbClr val="804D3D"/>
                </a:solidFill>
                <a:latin typeface="Open Sans"/>
              </a:rPr>
              <a:t>9.Max i Min температури помıнянı мıсцями.</a:t>
            </a:r>
          </a:p>
          <a:p>
            <a:pPr>
              <a:lnSpc>
                <a:spcPts val="3120"/>
              </a:lnSpc>
            </a:pPr>
            <a:r>
              <a:rPr lang="en-US" sz="2600">
                <a:solidFill>
                  <a:srgbClr val="804D3D"/>
                </a:solidFill>
                <a:latin typeface="Open Sans"/>
              </a:rPr>
              <a:t>10.Дата не вıдображається у всıх блоках</a:t>
            </a:r>
          </a:p>
          <a:p>
            <a:pPr>
              <a:lnSpc>
                <a:spcPts val="3120"/>
              </a:lnSpc>
            </a:pPr>
            <a:r>
              <a:rPr lang="en-US" sz="2600">
                <a:solidFill>
                  <a:srgbClr val="804D3D"/>
                </a:solidFill>
                <a:latin typeface="Open Sans"/>
              </a:rPr>
              <a:t>11.Іконка в ıнший бıк “First five day”</a:t>
            </a:r>
          </a:p>
          <a:p>
            <a:pPr>
              <a:lnSpc>
                <a:spcPts val="3120"/>
              </a:lnSpc>
            </a:pPr>
            <a:r>
              <a:rPr lang="en-US" sz="2600">
                <a:solidFill>
                  <a:srgbClr val="804D3D"/>
                </a:solidFill>
                <a:latin typeface="Open Sans"/>
              </a:rPr>
              <a:t>12.Пусте поле.</a:t>
            </a:r>
          </a:p>
          <a:p>
            <a:pPr>
              <a:lnSpc>
                <a:spcPts val="3600"/>
              </a:lnSpc>
            </a:pPr>
            <a:endParaRPr lang="en-US" sz="2600">
              <a:solidFill>
                <a:srgbClr val="804D3D"/>
              </a:solidFill>
              <a:latin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EEEA"/>
        </a:solidFill>
        <a:effectLst/>
      </p:bgPr>
    </p:bg>
    <p:spTree>
      <p:nvGrpSpPr>
        <p:cNvPr id="1" name=""/>
        <p:cNvGrpSpPr/>
        <p:nvPr/>
      </p:nvGrpSpPr>
      <p:grpSpPr>
        <a:xfrm>
          <a:off x="0" y="0"/>
          <a:ext cx="0" cy="0"/>
          <a:chOff x="0" y="0"/>
          <a:chExt cx="0" cy="0"/>
        </a:xfrm>
      </p:grpSpPr>
      <p:grpSp>
        <p:nvGrpSpPr>
          <p:cNvPr id="2" name="Group 2"/>
          <p:cNvGrpSpPr/>
          <p:nvPr/>
        </p:nvGrpSpPr>
        <p:grpSpPr>
          <a:xfrm>
            <a:off x="209814" y="167020"/>
            <a:ext cx="2323166" cy="9952960"/>
            <a:chOff x="0" y="0"/>
            <a:chExt cx="611863" cy="2621356"/>
          </a:xfrm>
        </p:grpSpPr>
        <p:sp>
          <p:nvSpPr>
            <p:cNvPr id="3" name="Freeform 3"/>
            <p:cNvSpPr/>
            <p:nvPr/>
          </p:nvSpPr>
          <p:spPr>
            <a:xfrm>
              <a:off x="0" y="0"/>
              <a:ext cx="611863" cy="2621356"/>
            </a:xfrm>
            <a:custGeom>
              <a:avLst/>
              <a:gdLst/>
              <a:ahLst/>
              <a:cxnLst/>
              <a:rect l="l" t="t" r="r" b="b"/>
              <a:pathLst>
                <a:path w="611863" h="2621356">
                  <a:moveTo>
                    <a:pt x="209947" y="0"/>
                  </a:moveTo>
                  <a:lnTo>
                    <a:pt x="401916" y="0"/>
                  </a:lnTo>
                  <a:cubicBezTo>
                    <a:pt x="457597" y="0"/>
                    <a:pt x="510998" y="22119"/>
                    <a:pt x="550371" y="61492"/>
                  </a:cubicBezTo>
                  <a:cubicBezTo>
                    <a:pt x="589743" y="100865"/>
                    <a:pt x="611863" y="154265"/>
                    <a:pt x="611863" y="209947"/>
                  </a:cubicBezTo>
                  <a:lnTo>
                    <a:pt x="611863" y="2411409"/>
                  </a:lnTo>
                  <a:cubicBezTo>
                    <a:pt x="611863" y="2527359"/>
                    <a:pt x="517866" y="2621356"/>
                    <a:pt x="401916" y="2621356"/>
                  </a:cubicBezTo>
                  <a:lnTo>
                    <a:pt x="209947" y="2621356"/>
                  </a:lnTo>
                  <a:cubicBezTo>
                    <a:pt x="93996" y="2621356"/>
                    <a:pt x="0" y="2527359"/>
                    <a:pt x="0" y="2411409"/>
                  </a:cubicBezTo>
                  <a:lnTo>
                    <a:pt x="0" y="209947"/>
                  </a:lnTo>
                  <a:cubicBezTo>
                    <a:pt x="0" y="93996"/>
                    <a:pt x="93996" y="0"/>
                    <a:pt x="209947" y="0"/>
                  </a:cubicBezTo>
                  <a:close/>
                </a:path>
              </a:pathLst>
            </a:custGeom>
            <a:solidFill>
              <a:srgbClr val="FF8C67"/>
            </a:solidFill>
          </p:spPr>
        </p:sp>
        <p:sp>
          <p:nvSpPr>
            <p:cNvPr id="4" name="TextBox 4"/>
            <p:cNvSpPr txBox="1"/>
            <p:nvPr/>
          </p:nvSpPr>
          <p:spPr>
            <a:xfrm>
              <a:off x="0" y="-38100"/>
              <a:ext cx="611863" cy="26594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97652" y="0"/>
            <a:ext cx="16967860" cy="10287000"/>
            <a:chOff x="0" y="0"/>
            <a:chExt cx="4468901" cy="2709333"/>
          </a:xfrm>
        </p:grpSpPr>
        <p:sp>
          <p:nvSpPr>
            <p:cNvPr id="6" name="Freeform 6"/>
            <p:cNvSpPr/>
            <p:nvPr/>
          </p:nvSpPr>
          <p:spPr>
            <a:xfrm>
              <a:off x="0" y="0"/>
              <a:ext cx="4468902" cy="2709333"/>
            </a:xfrm>
            <a:custGeom>
              <a:avLst/>
              <a:gdLst/>
              <a:ahLst/>
              <a:cxnLst/>
              <a:rect l="l" t="t" r="r" b="b"/>
              <a:pathLst>
                <a:path w="4468902" h="2709333">
                  <a:moveTo>
                    <a:pt x="28745" y="0"/>
                  </a:moveTo>
                  <a:lnTo>
                    <a:pt x="4440156" y="0"/>
                  </a:lnTo>
                  <a:cubicBezTo>
                    <a:pt x="4456032" y="0"/>
                    <a:pt x="4468902" y="12870"/>
                    <a:pt x="4468902" y="28745"/>
                  </a:cubicBezTo>
                  <a:lnTo>
                    <a:pt x="4468902" y="2680588"/>
                  </a:lnTo>
                  <a:cubicBezTo>
                    <a:pt x="4468902" y="2696464"/>
                    <a:pt x="4456032" y="2709333"/>
                    <a:pt x="4440156" y="2709333"/>
                  </a:cubicBezTo>
                  <a:lnTo>
                    <a:pt x="28745" y="2709333"/>
                  </a:lnTo>
                  <a:cubicBezTo>
                    <a:pt x="12870" y="2709333"/>
                    <a:pt x="0" y="2696464"/>
                    <a:pt x="0" y="2680588"/>
                  </a:cubicBezTo>
                  <a:lnTo>
                    <a:pt x="0" y="28745"/>
                  </a:lnTo>
                  <a:cubicBezTo>
                    <a:pt x="0" y="12870"/>
                    <a:pt x="12870" y="0"/>
                    <a:pt x="28745" y="0"/>
                  </a:cubicBezTo>
                  <a:close/>
                </a:path>
              </a:pathLst>
            </a:custGeom>
            <a:solidFill>
              <a:srgbClr val="FFEEEA"/>
            </a:solidFill>
          </p:spPr>
        </p:sp>
        <p:sp>
          <p:nvSpPr>
            <p:cNvPr id="7" name="TextBox 7"/>
            <p:cNvSpPr txBox="1"/>
            <p:nvPr/>
          </p:nvSpPr>
          <p:spPr>
            <a:xfrm>
              <a:off x="0" y="-38100"/>
              <a:ext cx="4468901"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8" name="Freeform 8"/>
          <p:cNvSpPr/>
          <p:nvPr/>
        </p:nvSpPr>
        <p:spPr>
          <a:xfrm>
            <a:off x="628726" y="2362932"/>
            <a:ext cx="550013" cy="467511"/>
          </a:xfrm>
          <a:custGeom>
            <a:avLst/>
            <a:gdLst/>
            <a:ahLst/>
            <a:cxnLst/>
            <a:rect l="l" t="t" r="r" b="b"/>
            <a:pathLst>
              <a:path w="550013" h="467511">
                <a:moveTo>
                  <a:pt x="0" y="0"/>
                </a:moveTo>
                <a:lnTo>
                  <a:pt x="550013" y="0"/>
                </a:lnTo>
                <a:lnTo>
                  <a:pt x="550013" y="467511"/>
                </a:lnTo>
                <a:lnTo>
                  <a:pt x="0" y="467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28726" y="358319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484820" y="4626684"/>
            <a:ext cx="1387838" cy="961005"/>
            <a:chOff x="0" y="0"/>
            <a:chExt cx="365521" cy="253104"/>
          </a:xfrm>
        </p:grpSpPr>
        <p:sp>
          <p:nvSpPr>
            <p:cNvPr id="11" name="Freeform 11"/>
            <p:cNvSpPr/>
            <p:nvPr/>
          </p:nvSpPr>
          <p:spPr>
            <a:xfrm>
              <a:off x="0" y="0"/>
              <a:ext cx="365521" cy="253104"/>
            </a:xfrm>
            <a:custGeom>
              <a:avLst/>
              <a:gdLst/>
              <a:ahLst/>
              <a:cxnLst/>
              <a:rect l="l" t="t" r="r" b="b"/>
              <a:pathLst>
                <a:path w="365521" h="253104">
                  <a:moveTo>
                    <a:pt x="126552" y="0"/>
                  </a:moveTo>
                  <a:lnTo>
                    <a:pt x="238969" y="0"/>
                  </a:lnTo>
                  <a:cubicBezTo>
                    <a:pt x="308862" y="0"/>
                    <a:pt x="365521" y="56659"/>
                    <a:pt x="365521" y="126552"/>
                  </a:cubicBezTo>
                  <a:lnTo>
                    <a:pt x="365521" y="126552"/>
                  </a:lnTo>
                  <a:cubicBezTo>
                    <a:pt x="365521" y="196445"/>
                    <a:pt x="308862" y="253104"/>
                    <a:pt x="238969" y="253104"/>
                  </a:cubicBezTo>
                  <a:lnTo>
                    <a:pt x="126552" y="253104"/>
                  </a:lnTo>
                  <a:cubicBezTo>
                    <a:pt x="56659" y="253104"/>
                    <a:pt x="0" y="196445"/>
                    <a:pt x="0" y="126552"/>
                  </a:cubicBezTo>
                  <a:lnTo>
                    <a:pt x="0" y="126552"/>
                  </a:lnTo>
                  <a:cubicBezTo>
                    <a:pt x="0" y="56659"/>
                    <a:pt x="56659" y="0"/>
                    <a:pt x="126552" y="0"/>
                  </a:cubicBezTo>
                  <a:close/>
                </a:path>
              </a:pathLst>
            </a:custGeom>
            <a:solidFill>
              <a:srgbClr val="FFEEEA"/>
            </a:solidFill>
          </p:spPr>
        </p:sp>
        <p:sp>
          <p:nvSpPr>
            <p:cNvPr id="12" name="TextBox 12"/>
            <p:cNvSpPr txBox="1"/>
            <p:nvPr/>
          </p:nvSpPr>
          <p:spPr>
            <a:xfrm>
              <a:off x="0" y="-38100"/>
              <a:ext cx="365521" cy="291204"/>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628726" y="4885682"/>
            <a:ext cx="550013" cy="443010"/>
          </a:xfrm>
          <a:custGeom>
            <a:avLst/>
            <a:gdLst/>
            <a:ahLst/>
            <a:cxnLst/>
            <a:rect l="l" t="t" r="r" b="b"/>
            <a:pathLst>
              <a:path w="550013" h="443010">
                <a:moveTo>
                  <a:pt x="0" y="0"/>
                </a:moveTo>
                <a:lnTo>
                  <a:pt x="550013" y="0"/>
                </a:lnTo>
                <a:lnTo>
                  <a:pt x="550013" y="443010"/>
                </a:lnTo>
                <a:lnTo>
                  <a:pt x="0" y="4430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628726" y="8847912"/>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628726" y="6081167"/>
            <a:ext cx="550013" cy="711782"/>
          </a:xfrm>
          <a:custGeom>
            <a:avLst/>
            <a:gdLst/>
            <a:ahLst/>
            <a:cxnLst/>
            <a:rect l="l" t="t" r="r" b="b"/>
            <a:pathLst>
              <a:path w="550013" h="711782">
                <a:moveTo>
                  <a:pt x="0" y="0"/>
                </a:moveTo>
                <a:lnTo>
                  <a:pt x="550013" y="0"/>
                </a:lnTo>
                <a:lnTo>
                  <a:pt x="550013" y="711782"/>
                </a:lnTo>
                <a:lnTo>
                  <a:pt x="0" y="7117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628726" y="754542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7" name="Group 17"/>
          <p:cNvGrpSpPr/>
          <p:nvPr/>
        </p:nvGrpSpPr>
        <p:grpSpPr>
          <a:xfrm>
            <a:off x="2366439" y="889075"/>
            <a:ext cx="8894184" cy="1341166"/>
            <a:chOff x="0" y="0"/>
            <a:chExt cx="2342501" cy="353229"/>
          </a:xfrm>
        </p:grpSpPr>
        <p:sp>
          <p:nvSpPr>
            <p:cNvPr id="18" name="Freeform 18"/>
            <p:cNvSpPr/>
            <p:nvPr/>
          </p:nvSpPr>
          <p:spPr>
            <a:xfrm>
              <a:off x="0" y="0"/>
              <a:ext cx="2342501" cy="353229"/>
            </a:xfrm>
            <a:custGeom>
              <a:avLst/>
              <a:gdLst/>
              <a:ahLst/>
              <a:cxnLst/>
              <a:rect l="l" t="t" r="r" b="b"/>
              <a:pathLst>
                <a:path w="2342501" h="353229">
                  <a:moveTo>
                    <a:pt x="26113" y="0"/>
                  </a:moveTo>
                  <a:lnTo>
                    <a:pt x="2316388" y="0"/>
                  </a:lnTo>
                  <a:cubicBezTo>
                    <a:pt x="2330810" y="0"/>
                    <a:pt x="2342501" y="11691"/>
                    <a:pt x="2342501" y="26113"/>
                  </a:cubicBezTo>
                  <a:lnTo>
                    <a:pt x="2342501" y="327115"/>
                  </a:lnTo>
                  <a:cubicBezTo>
                    <a:pt x="2342501" y="334041"/>
                    <a:pt x="2339750" y="340683"/>
                    <a:pt x="2334853" y="345580"/>
                  </a:cubicBezTo>
                  <a:cubicBezTo>
                    <a:pt x="2329955" y="350478"/>
                    <a:pt x="2323313" y="353229"/>
                    <a:pt x="2316388" y="353229"/>
                  </a:cubicBezTo>
                  <a:lnTo>
                    <a:pt x="26113" y="353229"/>
                  </a:lnTo>
                  <a:cubicBezTo>
                    <a:pt x="11691" y="353229"/>
                    <a:pt x="0" y="341537"/>
                    <a:pt x="0" y="327115"/>
                  </a:cubicBezTo>
                  <a:lnTo>
                    <a:pt x="0" y="26113"/>
                  </a:lnTo>
                  <a:cubicBezTo>
                    <a:pt x="0" y="11691"/>
                    <a:pt x="11691" y="0"/>
                    <a:pt x="26113" y="0"/>
                  </a:cubicBezTo>
                  <a:close/>
                </a:path>
              </a:pathLst>
            </a:custGeom>
            <a:solidFill>
              <a:srgbClr val="FFFFFF"/>
            </a:solidFill>
          </p:spPr>
        </p:sp>
        <p:sp>
          <p:nvSpPr>
            <p:cNvPr id="19" name="TextBox 19"/>
            <p:cNvSpPr txBox="1"/>
            <p:nvPr/>
          </p:nvSpPr>
          <p:spPr>
            <a:xfrm>
              <a:off x="0" y="-38100"/>
              <a:ext cx="2342501" cy="391329"/>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2532980" y="1023851"/>
            <a:ext cx="1066700" cy="1071614"/>
            <a:chOff x="0" y="0"/>
            <a:chExt cx="280942" cy="282236"/>
          </a:xfrm>
        </p:grpSpPr>
        <p:sp>
          <p:nvSpPr>
            <p:cNvPr id="21" name="Freeform 21"/>
            <p:cNvSpPr/>
            <p:nvPr/>
          </p:nvSpPr>
          <p:spPr>
            <a:xfrm>
              <a:off x="0" y="0"/>
              <a:ext cx="280942" cy="282236"/>
            </a:xfrm>
            <a:custGeom>
              <a:avLst/>
              <a:gdLst/>
              <a:ahLst/>
              <a:cxnLst/>
              <a:rect l="l" t="t" r="r" b="b"/>
              <a:pathLst>
                <a:path w="280942" h="282236">
                  <a:moveTo>
                    <a:pt x="140471" y="0"/>
                  </a:moveTo>
                  <a:lnTo>
                    <a:pt x="140471" y="0"/>
                  </a:lnTo>
                  <a:cubicBezTo>
                    <a:pt x="177726" y="0"/>
                    <a:pt x="213455" y="14800"/>
                    <a:pt x="239799" y="41143"/>
                  </a:cubicBezTo>
                  <a:cubicBezTo>
                    <a:pt x="266142" y="67486"/>
                    <a:pt x="280942" y="103216"/>
                    <a:pt x="280942" y="140471"/>
                  </a:cubicBezTo>
                  <a:lnTo>
                    <a:pt x="280942" y="141765"/>
                  </a:lnTo>
                  <a:cubicBezTo>
                    <a:pt x="280942" y="179020"/>
                    <a:pt x="266142" y="214749"/>
                    <a:pt x="239799" y="241093"/>
                  </a:cubicBezTo>
                  <a:cubicBezTo>
                    <a:pt x="213455" y="267436"/>
                    <a:pt x="177726" y="282236"/>
                    <a:pt x="140471" y="282236"/>
                  </a:cubicBezTo>
                  <a:lnTo>
                    <a:pt x="140471" y="282236"/>
                  </a:lnTo>
                  <a:cubicBezTo>
                    <a:pt x="103216" y="282236"/>
                    <a:pt x="67486" y="267436"/>
                    <a:pt x="41143" y="241093"/>
                  </a:cubicBezTo>
                  <a:cubicBezTo>
                    <a:pt x="14800" y="214749"/>
                    <a:pt x="0" y="179020"/>
                    <a:pt x="0" y="141765"/>
                  </a:cubicBezTo>
                  <a:lnTo>
                    <a:pt x="0" y="140471"/>
                  </a:lnTo>
                  <a:cubicBezTo>
                    <a:pt x="0" y="103216"/>
                    <a:pt x="14800" y="67486"/>
                    <a:pt x="41143" y="41143"/>
                  </a:cubicBezTo>
                  <a:cubicBezTo>
                    <a:pt x="67486" y="14800"/>
                    <a:pt x="103216" y="0"/>
                    <a:pt x="140471" y="0"/>
                  </a:cubicBezTo>
                  <a:close/>
                </a:path>
              </a:pathLst>
            </a:custGeom>
            <a:solidFill>
              <a:srgbClr val="CB785D"/>
            </a:solidFill>
          </p:spPr>
        </p:sp>
        <p:sp>
          <p:nvSpPr>
            <p:cNvPr id="22" name="TextBox 22"/>
            <p:cNvSpPr txBox="1"/>
            <p:nvPr/>
          </p:nvSpPr>
          <p:spPr>
            <a:xfrm>
              <a:off x="0" y="-38100"/>
              <a:ext cx="280942" cy="320336"/>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p:cNvSpPr/>
          <p:nvPr/>
        </p:nvSpPr>
        <p:spPr>
          <a:xfrm>
            <a:off x="2732651" y="1225980"/>
            <a:ext cx="667357" cy="667357"/>
          </a:xfrm>
          <a:custGeom>
            <a:avLst/>
            <a:gdLst/>
            <a:ahLst/>
            <a:cxnLst/>
            <a:rect l="l" t="t" r="r" b="b"/>
            <a:pathLst>
              <a:path w="667357" h="667357">
                <a:moveTo>
                  <a:pt x="0" y="0"/>
                </a:moveTo>
                <a:lnTo>
                  <a:pt x="667357" y="0"/>
                </a:lnTo>
                <a:lnTo>
                  <a:pt x="667357" y="667357"/>
                </a:lnTo>
                <a:lnTo>
                  <a:pt x="0" y="66735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4" name="Freeform 24"/>
          <p:cNvSpPr/>
          <p:nvPr/>
        </p:nvSpPr>
        <p:spPr>
          <a:xfrm>
            <a:off x="6668486" y="8190932"/>
            <a:ext cx="6826192" cy="2134736"/>
          </a:xfrm>
          <a:custGeom>
            <a:avLst/>
            <a:gdLst/>
            <a:ahLst/>
            <a:cxnLst/>
            <a:rect l="l" t="t" r="r" b="b"/>
            <a:pathLst>
              <a:path w="6826192" h="2134736">
                <a:moveTo>
                  <a:pt x="0" y="0"/>
                </a:moveTo>
                <a:lnTo>
                  <a:pt x="6826192" y="0"/>
                </a:lnTo>
                <a:lnTo>
                  <a:pt x="6826192" y="2134736"/>
                </a:lnTo>
                <a:lnTo>
                  <a:pt x="0" y="213473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5" name="Freeform 25"/>
          <p:cNvSpPr/>
          <p:nvPr/>
        </p:nvSpPr>
        <p:spPr>
          <a:xfrm>
            <a:off x="628726" y="1244010"/>
            <a:ext cx="550013" cy="366446"/>
          </a:xfrm>
          <a:custGeom>
            <a:avLst/>
            <a:gdLst/>
            <a:ahLst/>
            <a:cxnLst/>
            <a:rect l="l" t="t" r="r" b="b"/>
            <a:pathLst>
              <a:path w="550013" h="366446">
                <a:moveTo>
                  <a:pt x="0" y="0"/>
                </a:moveTo>
                <a:lnTo>
                  <a:pt x="550013" y="0"/>
                </a:lnTo>
                <a:lnTo>
                  <a:pt x="550013" y="366447"/>
                </a:lnTo>
                <a:lnTo>
                  <a:pt x="0" y="36644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6" name="Freeform 26"/>
          <p:cNvSpPr/>
          <p:nvPr/>
        </p:nvSpPr>
        <p:spPr>
          <a:xfrm>
            <a:off x="5241745" y="2596687"/>
            <a:ext cx="9679673" cy="7273098"/>
          </a:xfrm>
          <a:custGeom>
            <a:avLst/>
            <a:gdLst/>
            <a:ahLst/>
            <a:cxnLst/>
            <a:rect l="l" t="t" r="r" b="b"/>
            <a:pathLst>
              <a:path w="9679673" h="7273098">
                <a:moveTo>
                  <a:pt x="0" y="0"/>
                </a:moveTo>
                <a:lnTo>
                  <a:pt x="9679673" y="0"/>
                </a:lnTo>
                <a:lnTo>
                  <a:pt x="9679673" y="7273098"/>
                </a:lnTo>
                <a:lnTo>
                  <a:pt x="0" y="7273098"/>
                </a:lnTo>
                <a:lnTo>
                  <a:pt x="0" y="0"/>
                </a:lnTo>
                <a:close/>
              </a:path>
            </a:pathLst>
          </a:custGeom>
          <a:blipFill>
            <a:blip r:embed="rId20"/>
            <a:stretch>
              <a:fillRect/>
            </a:stretch>
          </a:blipFill>
        </p:spPr>
      </p:sp>
      <p:sp>
        <p:nvSpPr>
          <p:cNvPr id="27" name="TextBox 27"/>
          <p:cNvSpPr txBox="1"/>
          <p:nvPr/>
        </p:nvSpPr>
        <p:spPr>
          <a:xfrm>
            <a:off x="4022589" y="1502508"/>
            <a:ext cx="6058993" cy="514350"/>
          </a:xfrm>
          <a:prstGeom prst="rect">
            <a:avLst/>
          </a:prstGeom>
        </p:spPr>
        <p:txBody>
          <a:bodyPr lIns="0" tIns="0" rIns="0" bIns="0" rtlCol="0" anchor="t">
            <a:spAutoFit/>
          </a:bodyPr>
          <a:lstStyle/>
          <a:p>
            <a:pPr>
              <a:lnSpc>
                <a:spcPts val="3000"/>
              </a:lnSpc>
            </a:pPr>
            <a:r>
              <a:rPr lang="en-US" sz="6000">
                <a:solidFill>
                  <a:srgbClr val="CB785D"/>
                </a:solidFill>
                <a:latin typeface="Open Sans Bold"/>
              </a:rPr>
              <a:t>ЗАВДАННЯ 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EEA"/>
        </a:solidFill>
        <a:effectLst/>
      </p:bgPr>
    </p:bg>
    <p:spTree>
      <p:nvGrpSpPr>
        <p:cNvPr id="1" name=""/>
        <p:cNvGrpSpPr/>
        <p:nvPr/>
      </p:nvGrpSpPr>
      <p:grpSpPr>
        <a:xfrm>
          <a:off x="0" y="0"/>
          <a:ext cx="0" cy="0"/>
          <a:chOff x="0" y="0"/>
          <a:chExt cx="0" cy="0"/>
        </a:xfrm>
      </p:grpSpPr>
      <p:grpSp>
        <p:nvGrpSpPr>
          <p:cNvPr id="2" name="Group 2"/>
          <p:cNvGrpSpPr/>
          <p:nvPr/>
        </p:nvGrpSpPr>
        <p:grpSpPr>
          <a:xfrm>
            <a:off x="209814" y="167020"/>
            <a:ext cx="2323166" cy="9952960"/>
            <a:chOff x="0" y="0"/>
            <a:chExt cx="611863" cy="2621356"/>
          </a:xfrm>
        </p:grpSpPr>
        <p:sp>
          <p:nvSpPr>
            <p:cNvPr id="3" name="Freeform 3"/>
            <p:cNvSpPr/>
            <p:nvPr/>
          </p:nvSpPr>
          <p:spPr>
            <a:xfrm>
              <a:off x="0" y="0"/>
              <a:ext cx="611863" cy="2621356"/>
            </a:xfrm>
            <a:custGeom>
              <a:avLst/>
              <a:gdLst/>
              <a:ahLst/>
              <a:cxnLst/>
              <a:rect l="l" t="t" r="r" b="b"/>
              <a:pathLst>
                <a:path w="611863" h="2621356">
                  <a:moveTo>
                    <a:pt x="209947" y="0"/>
                  </a:moveTo>
                  <a:lnTo>
                    <a:pt x="401916" y="0"/>
                  </a:lnTo>
                  <a:cubicBezTo>
                    <a:pt x="457597" y="0"/>
                    <a:pt x="510998" y="22119"/>
                    <a:pt x="550371" y="61492"/>
                  </a:cubicBezTo>
                  <a:cubicBezTo>
                    <a:pt x="589743" y="100865"/>
                    <a:pt x="611863" y="154265"/>
                    <a:pt x="611863" y="209947"/>
                  </a:cubicBezTo>
                  <a:lnTo>
                    <a:pt x="611863" y="2411409"/>
                  </a:lnTo>
                  <a:cubicBezTo>
                    <a:pt x="611863" y="2527359"/>
                    <a:pt x="517866" y="2621356"/>
                    <a:pt x="401916" y="2621356"/>
                  </a:cubicBezTo>
                  <a:lnTo>
                    <a:pt x="209947" y="2621356"/>
                  </a:lnTo>
                  <a:cubicBezTo>
                    <a:pt x="93996" y="2621356"/>
                    <a:pt x="0" y="2527359"/>
                    <a:pt x="0" y="2411409"/>
                  </a:cubicBezTo>
                  <a:lnTo>
                    <a:pt x="0" y="209947"/>
                  </a:lnTo>
                  <a:cubicBezTo>
                    <a:pt x="0" y="93996"/>
                    <a:pt x="93996" y="0"/>
                    <a:pt x="209947" y="0"/>
                  </a:cubicBezTo>
                  <a:close/>
                </a:path>
              </a:pathLst>
            </a:custGeom>
            <a:solidFill>
              <a:srgbClr val="FF8C67"/>
            </a:solidFill>
          </p:spPr>
        </p:sp>
        <p:sp>
          <p:nvSpPr>
            <p:cNvPr id="4" name="TextBox 4"/>
            <p:cNvSpPr txBox="1"/>
            <p:nvPr/>
          </p:nvSpPr>
          <p:spPr>
            <a:xfrm>
              <a:off x="0" y="-38100"/>
              <a:ext cx="611863" cy="26594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97652" y="0"/>
            <a:ext cx="16967860" cy="10287000"/>
            <a:chOff x="0" y="0"/>
            <a:chExt cx="4468901" cy="2709333"/>
          </a:xfrm>
        </p:grpSpPr>
        <p:sp>
          <p:nvSpPr>
            <p:cNvPr id="6" name="Freeform 6"/>
            <p:cNvSpPr/>
            <p:nvPr/>
          </p:nvSpPr>
          <p:spPr>
            <a:xfrm>
              <a:off x="0" y="0"/>
              <a:ext cx="4468902" cy="2709333"/>
            </a:xfrm>
            <a:custGeom>
              <a:avLst/>
              <a:gdLst/>
              <a:ahLst/>
              <a:cxnLst/>
              <a:rect l="l" t="t" r="r" b="b"/>
              <a:pathLst>
                <a:path w="4468902" h="2709333">
                  <a:moveTo>
                    <a:pt x="28745" y="0"/>
                  </a:moveTo>
                  <a:lnTo>
                    <a:pt x="4440156" y="0"/>
                  </a:lnTo>
                  <a:cubicBezTo>
                    <a:pt x="4456032" y="0"/>
                    <a:pt x="4468902" y="12870"/>
                    <a:pt x="4468902" y="28745"/>
                  </a:cubicBezTo>
                  <a:lnTo>
                    <a:pt x="4468902" y="2680588"/>
                  </a:lnTo>
                  <a:cubicBezTo>
                    <a:pt x="4468902" y="2696464"/>
                    <a:pt x="4456032" y="2709333"/>
                    <a:pt x="4440156" y="2709333"/>
                  </a:cubicBezTo>
                  <a:lnTo>
                    <a:pt x="28745" y="2709333"/>
                  </a:lnTo>
                  <a:cubicBezTo>
                    <a:pt x="12870" y="2709333"/>
                    <a:pt x="0" y="2696464"/>
                    <a:pt x="0" y="2680588"/>
                  </a:cubicBezTo>
                  <a:lnTo>
                    <a:pt x="0" y="28745"/>
                  </a:lnTo>
                  <a:cubicBezTo>
                    <a:pt x="0" y="12870"/>
                    <a:pt x="12870" y="0"/>
                    <a:pt x="28745" y="0"/>
                  </a:cubicBezTo>
                  <a:close/>
                </a:path>
              </a:pathLst>
            </a:custGeom>
            <a:solidFill>
              <a:srgbClr val="FFEEEA"/>
            </a:solidFill>
          </p:spPr>
        </p:sp>
        <p:sp>
          <p:nvSpPr>
            <p:cNvPr id="7" name="TextBox 7"/>
            <p:cNvSpPr txBox="1"/>
            <p:nvPr/>
          </p:nvSpPr>
          <p:spPr>
            <a:xfrm>
              <a:off x="0" y="-38100"/>
              <a:ext cx="4468901"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8" name="Freeform 8"/>
          <p:cNvSpPr/>
          <p:nvPr/>
        </p:nvSpPr>
        <p:spPr>
          <a:xfrm>
            <a:off x="628726" y="2362932"/>
            <a:ext cx="550013" cy="467511"/>
          </a:xfrm>
          <a:custGeom>
            <a:avLst/>
            <a:gdLst/>
            <a:ahLst/>
            <a:cxnLst/>
            <a:rect l="l" t="t" r="r" b="b"/>
            <a:pathLst>
              <a:path w="550013" h="467511">
                <a:moveTo>
                  <a:pt x="0" y="0"/>
                </a:moveTo>
                <a:lnTo>
                  <a:pt x="550013" y="0"/>
                </a:lnTo>
                <a:lnTo>
                  <a:pt x="550013" y="467511"/>
                </a:lnTo>
                <a:lnTo>
                  <a:pt x="0" y="467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28726" y="358319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628726" y="4885682"/>
            <a:ext cx="550013" cy="443010"/>
          </a:xfrm>
          <a:custGeom>
            <a:avLst/>
            <a:gdLst/>
            <a:ahLst/>
            <a:cxnLst/>
            <a:rect l="l" t="t" r="r" b="b"/>
            <a:pathLst>
              <a:path w="550013" h="443010">
                <a:moveTo>
                  <a:pt x="0" y="0"/>
                </a:moveTo>
                <a:lnTo>
                  <a:pt x="550013" y="0"/>
                </a:lnTo>
                <a:lnTo>
                  <a:pt x="550013" y="443010"/>
                </a:lnTo>
                <a:lnTo>
                  <a:pt x="0" y="4430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628726" y="8847912"/>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2" name="Group 12"/>
          <p:cNvGrpSpPr/>
          <p:nvPr/>
        </p:nvGrpSpPr>
        <p:grpSpPr>
          <a:xfrm>
            <a:off x="484820" y="5956555"/>
            <a:ext cx="1387838" cy="961005"/>
            <a:chOff x="0" y="0"/>
            <a:chExt cx="365521" cy="253104"/>
          </a:xfrm>
        </p:grpSpPr>
        <p:sp>
          <p:nvSpPr>
            <p:cNvPr id="13" name="Freeform 13"/>
            <p:cNvSpPr/>
            <p:nvPr/>
          </p:nvSpPr>
          <p:spPr>
            <a:xfrm>
              <a:off x="0" y="0"/>
              <a:ext cx="365521" cy="253104"/>
            </a:xfrm>
            <a:custGeom>
              <a:avLst/>
              <a:gdLst/>
              <a:ahLst/>
              <a:cxnLst/>
              <a:rect l="l" t="t" r="r" b="b"/>
              <a:pathLst>
                <a:path w="365521" h="253104">
                  <a:moveTo>
                    <a:pt x="126552" y="0"/>
                  </a:moveTo>
                  <a:lnTo>
                    <a:pt x="238969" y="0"/>
                  </a:lnTo>
                  <a:cubicBezTo>
                    <a:pt x="308862" y="0"/>
                    <a:pt x="365521" y="56659"/>
                    <a:pt x="365521" y="126552"/>
                  </a:cubicBezTo>
                  <a:lnTo>
                    <a:pt x="365521" y="126552"/>
                  </a:lnTo>
                  <a:cubicBezTo>
                    <a:pt x="365521" y="196445"/>
                    <a:pt x="308862" y="253104"/>
                    <a:pt x="238969" y="253104"/>
                  </a:cubicBezTo>
                  <a:lnTo>
                    <a:pt x="126552" y="253104"/>
                  </a:lnTo>
                  <a:cubicBezTo>
                    <a:pt x="56659" y="253104"/>
                    <a:pt x="0" y="196445"/>
                    <a:pt x="0" y="126552"/>
                  </a:cubicBezTo>
                  <a:lnTo>
                    <a:pt x="0" y="126552"/>
                  </a:lnTo>
                  <a:cubicBezTo>
                    <a:pt x="0" y="56659"/>
                    <a:pt x="56659" y="0"/>
                    <a:pt x="126552" y="0"/>
                  </a:cubicBezTo>
                  <a:close/>
                </a:path>
              </a:pathLst>
            </a:custGeom>
            <a:solidFill>
              <a:srgbClr val="FFEEEA"/>
            </a:solidFill>
          </p:spPr>
        </p:sp>
        <p:sp>
          <p:nvSpPr>
            <p:cNvPr id="14" name="TextBox 14"/>
            <p:cNvSpPr txBox="1"/>
            <p:nvPr/>
          </p:nvSpPr>
          <p:spPr>
            <a:xfrm>
              <a:off x="0" y="-38100"/>
              <a:ext cx="365521" cy="291204"/>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628726" y="6081167"/>
            <a:ext cx="550013" cy="711782"/>
          </a:xfrm>
          <a:custGeom>
            <a:avLst/>
            <a:gdLst/>
            <a:ahLst/>
            <a:cxnLst/>
            <a:rect l="l" t="t" r="r" b="b"/>
            <a:pathLst>
              <a:path w="550013" h="711782">
                <a:moveTo>
                  <a:pt x="0" y="0"/>
                </a:moveTo>
                <a:lnTo>
                  <a:pt x="550013" y="0"/>
                </a:lnTo>
                <a:lnTo>
                  <a:pt x="550013" y="711782"/>
                </a:lnTo>
                <a:lnTo>
                  <a:pt x="0" y="7117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628726" y="7545424"/>
            <a:ext cx="550013" cy="550013"/>
          </a:xfrm>
          <a:custGeom>
            <a:avLst/>
            <a:gdLst/>
            <a:ahLst/>
            <a:cxnLst/>
            <a:rect l="l" t="t" r="r" b="b"/>
            <a:pathLst>
              <a:path w="550013" h="550013">
                <a:moveTo>
                  <a:pt x="0" y="0"/>
                </a:moveTo>
                <a:lnTo>
                  <a:pt x="550013" y="0"/>
                </a:lnTo>
                <a:lnTo>
                  <a:pt x="550013" y="550013"/>
                </a:lnTo>
                <a:lnTo>
                  <a:pt x="0" y="5500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7" name="Group 17"/>
          <p:cNvGrpSpPr/>
          <p:nvPr/>
        </p:nvGrpSpPr>
        <p:grpSpPr>
          <a:xfrm>
            <a:off x="2366439" y="889075"/>
            <a:ext cx="15288434" cy="3244131"/>
            <a:chOff x="0" y="0"/>
            <a:chExt cx="4026583" cy="854421"/>
          </a:xfrm>
        </p:grpSpPr>
        <p:sp>
          <p:nvSpPr>
            <p:cNvPr id="18" name="Freeform 18"/>
            <p:cNvSpPr/>
            <p:nvPr/>
          </p:nvSpPr>
          <p:spPr>
            <a:xfrm>
              <a:off x="0" y="0"/>
              <a:ext cx="4026583" cy="854421"/>
            </a:xfrm>
            <a:custGeom>
              <a:avLst/>
              <a:gdLst/>
              <a:ahLst/>
              <a:cxnLst/>
              <a:rect l="l" t="t" r="r" b="b"/>
              <a:pathLst>
                <a:path w="4026583" h="854421">
                  <a:moveTo>
                    <a:pt x="15192" y="0"/>
                  </a:moveTo>
                  <a:lnTo>
                    <a:pt x="4011392" y="0"/>
                  </a:lnTo>
                  <a:cubicBezTo>
                    <a:pt x="4019782" y="0"/>
                    <a:pt x="4026583" y="6802"/>
                    <a:pt x="4026583" y="15192"/>
                  </a:cubicBezTo>
                  <a:lnTo>
                    <a:pt x="4026583" y="839230"/>
                  </a:lnTo>
                  <a:cubicBezTo>
                    <a:pt x="4026583" y="843259"/>
                    <a:pt x="4024983" y="847123"/>
                    <a:pt x="4022134" y="849972"/>
                  </a:cubicBezTo>
                  <a:cubicBezTo>
                    <a:pt x="4019285" y="852821"/>
                    <a:pt x="4015421" y="854421"/>
                    <a:pt x="4011392" y="854421"/>
                  </a:cubicBezTo>
                  <a:lnTo>
                    <a:pt x="15192" y="854421"/>
                  </a:lnTo>
                  <a:cubicBezTo>
                    <a:pt x="6802" y="854421"/>
                    <a:pt x="0" y="847620"/>
                    <a:pt x="0" y="839230"/>
                  </a:cubicBezTo>
                  <a:lnTo>
                    <a:pt x="0" y="15192"/>
                  </a:lnTo>
                  <a:cubicBezTo>
                    <a:pt x="0" y="6802"/>
                    <a:pt x="6802" y="0"/>
                    <a:pt x="15192" y="0"/>
                  </a:cubicBezTo>
                  <a:close/>
                </a:path>
              </a:pathLst>
            </a:custGeom>
            <a:solidFill>
              <a:srgbClr val="FFFFFF"/>
            </a:solidFill>
          </p:spPr>
        </p:sp>
        <p:sp>
          <p:nvSpPr>
            <p:cNvPr id="19" name="TextBox 19"/>
            <p:cNvSpPr txBox="1"/>
            <p:nvPr/>
          </p:nvSpPr>
          <p:spPr>
            <a:xfrm>
              <a:off x="0" y="-38100"/>
              <a:ext cx="4026583" cy="892521"/>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6668486" y="8190932"/>
            <a:ext cx="6826192" cy="2134736"/>
          </a:xfrm>
          <a:custGeom>
            <a:avLst/>
            <a:gdLst/>
            <a:ahLst/>
            <a:cxnLst/>
            <a:rect l="l" t="t" r="r" b="b"/>
            <a:pathLst>
              <a:path w="6826192" h="2134736">
                <a:moveTo>
                  <a:pt x="0" y="0"/>
                </a:moveTo>
                <a:lnTo>
                  <a:pt x="6826192" y="0"/>
                </a:lnTo>
                <a:lnTo>
                  <a:pt x="6826192" y="2134736"/>
                </a:lnTo>
                <a:lnTo>
                  <a:pt x="0" y="213473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1" name="Freeform 21"/>
          <p:cNvSpPr/>
          <p:nvPr/>
        </p:nvSpPr>
        <p:spPr>
          <a:xfrm>
            <a:off x="628726" y="1244010"/>
            <a:ext cx="550013" cy="366446"/>
          </a:xfrm>
          <a:custGeom>
            <a:avLst/>
            <a:gdLst/>
            <a:ahLst/>
            <a:cxnLst/>
            <a:rect l="l" t="t" r="r" b="b"/>
            <a:pathLst>
              <a:path w="550013" h="366446">
                <a:moveTo>
                  <a:pt x="0" y="0"/>
                </a:moveTo>
                <a:lnTo>
                  <a:pt x="550013" y="0"/>
                </a:lnTo>
                <a:lnTo>
                  <a:pt x="550013" y="366447"/>
                </a:lnTo>
                <a:lnTo>
                  <a:pt x="0" y="36644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2" name="Freeform 22"/>
          <p:cNvSpPr/>
          <p:nvPr/>
        </p:nvSpPr>
        <p:spPr>
          <a:xfrm>
            <a:off x="12669463" y="2799600"/>
            <a:ext cx="4589837" cy="7274916"/>
          </a:xfrm>
          <a:custGeom>
            <a:avLst/>
            <a:gdLst/>
            <a:ahLst/>
            <a:cxnLst/>
            <a:rect l="l" t="t" r="r" b="b"/>
            <a:pathLst>
              <a:path w="4589837" h="7274916">
                <a:moveTo>
                  <a:pt x="0" y="0"/>
                </a:moveTo>
                <a:lnTo>
                  <a:pt x="4589837" y="0"/>
                </a:lnTo>
                <a:lnTo>
                  <a:pt x="4589837" y="7274916"/>
                </a:lnTo>
                <a:lnTo>
                  <a:pt x="0" y="7274916"/>
                </a:lnTo>
                <a:lnTo>
                  <a:pt x="0" y="0"/>
                </a:lnTo>
                <a:close/>
              </a:path>
            </a:pathLst>
          </a:custGeom>
          <a:blipFill>
            <a:blip r:embed="rId18"/>
            <a:stretch>
              <a:fillRect/>
            </a:stretch>
          </a:blipFill>
        </p:spPr>
      </p:sp>
      <p:sp>
        <p:nvSpPr>
          <p:cNvPr id="23" name="Freeform 23"/>
          <p:cNvSpPr/>
          <p:nvPr/>
        </p:nvSpPr>
        <p:spPr>
          <a:xfrm>
            <a:off x="1371397" y="5649534"/>
            <a:ext cx="10780498" cy="1860213"/>
          </a:xfrm>
          <a:custGeom>
            <a:avLst/>
            <a:gdLst/>
            <a:ahLst/>
            <a:cxnLst/>
            <a:rect l="l" t="t" r="r" b="b"/>
            <a:pathLst>
              <a:path w="10780498" h="1860213">
                <a:moveTo>
                  <a:pt x="0" y="0"/>
                </a:moveTo>
                <a:lnTo>
                  <a:pt x="10780498" y="0"/>
                </a:lnTo>
                <a:lnTo>
                  <a:pt x="10780498" y="1860214"/>
                </a:lnTo>
                <a:lnTo>
                  <a:pt x="0" y="1860214"/>
                </a:lnTo>
                <a:lnTo>
                  <a:pt x="0" y="0"/>
                </a:lnTo>
                <a:close/>
              </a:path>
            </a:pathLst>
          </a:custGeom>
          <a:blipFill>
            <a:blip r:embed="rId19"/>
            <a:stretch>
              <a:fillRect/>
            </a:stretch>
          </a:blipFill>
        </p:spPr>
      </p:sp>
      <p:sp>
        <p:nvSpPr>
          <p:cNvPr id="24" name="Freeform 24"/>
          <p:cNvSpPr/>
          <p:nvPr/>
        </p:nvSpPr>
        <p:spPr>
          <a:xfrm>
            <a:off x="13494678" y="3858200"/>
            <a:ext cx="1910077" cy="5539725"/>
          </a:xfrm>
          <a:custGeom>
            <a:avLst/>
            <a:gdLst/>
            <a:ahLst/>
            <a:cxnLst/>
            <a:rect l="l" t="t" r="r" b="b"/>
            <a:pathLst>
              <a:path w="1910077" h="5539725">
                <a:moveTo>
                  <a:pt x="0" y="0"/>
                </a:moveTo>
                <a:lnTo>
                  <a:pt x="1910077" y="0"/>
                </a:lnTo>
                <a:lnTo>
                  <a:pt x="1910077" y="5539725"/>
                </a:lnTo>
                <a:lnTo>
                  <a:pt x="0" y="5539725"/>
                </a:lnTo>
                <a:lnTo>
                  <a:pt x="0" y="0"/>
                </a:lnTo>
                <a:close/>
              </a:path>
            </a:pathLst>
          </a:custGeom>
          <a:blipFill>
            <a:blip r:embed="rId20"/>
            <a:stretch>
              <a:fillRect/>
            </a:stretch>
          </a:blipFill>
        </p:spPr>
      </p:sp>
      <p:sp>
        <p:nvSpPr>
          <p:cNvPr id="25" name="TextBox 25"/>
          <p:cNvSpPr txBox="1"/>
          <p:nvPr/>
        </p:nvSpPr>
        <p:spPr>
          <a:xfrm>
            <a:off x="2153171" y="1019175"/>
            <a:ext cx="6990829" cy="1962150"/>
          </a:xfrm>
          <a:prstGeom prst="rect">
            <a:avLst/>
          </a:prstGeom>
        </p:spPr>
        <p:txBody>
          <a:bodyPr lIns="0" tIns="0" rIns="0" bIns="0" rtlCol="0" anchor="t">
            <a:spAutoFit/>
          </a:bodyPr>
          <a:lstStyle/>
          <a:p>
            <a:pPr marL="561341" lvl="1" indent="-280670">
              <a:lnSpc>
                <a:spcPts val="3120"/>
              </a:lnSpc>
              <a:buFont typeface="Arial"/>
              <a:buChar char="•"/>
            </a:pPr>
            <a:r>
              <a:rPr lang="en-US" sz="2600">
                <a:solidFill>
                  <a:srgbClr val="804D3D"/>
                </a:solidFill>
                <a:latin typeface="Open Sans"/>
              </a:rPr>
              <a:t>Мала лıтера в назвах країн.</a:t>
            </a:r>
          </a:p>
          <a:p>
            <a:pPr marL="561341" lvl="1" indent="-280670">
              <a:lnSpc>
                <a:spcPts val="3120"/>
              </a:lnSpc>
              <a:buFont typeface="Arial"/>
              <a:buChar char="•"/>
            </a:pPr>
            <a:r>
              <a:rPr lang="en-US" sz="2600">
                <a:solidFill>
                  <a:srgbClr val="804D3D"/>
                </a:solidFill>
                <a:latin typeface="Open Sans"/>
              </a:rPr>
              <a:t>UK замıсть US.</a:t>
            </a:r>
          </a:p>
          <a:p>
            <a:pPr marL="561341" lvl="1" indent="-280670">
              <a:lnSpc>
                <a:spcPts val="3120"/>
              </a:lnSpc>
              <a:buFont typeface="Arial"/>
              <a:buChar char="•"/>
            </a:pPr>
            <a:r>
              <a:rPr lang="en-US" sz="2600">
                <a:solidFill>
                  <a:srgbClr val="804D3D"/>
                </a:solidFill>
                <a:latin typeface="Open Sans"/>
              </a:rPr>
              <a:t>Іконка веб-сторıнки.</a:t>
            </a:r>
          </a:p>
          <a:p>
            <a:pPr marL="561341" lvl="1" indent="-280670">
              <a:lnSpc>
                <a:spcPts val="3120"/>
              </a:lnSpc>
              <a:buFont typeface="Arial"/>
              <a:buChar char="•"/>
            </a:pPr>
            <a:r>
              <a:rPr lang="en-US" sz="2600">
                <a:solidFill>
                  <a:srgbClr val="804D3D"/>
                </a:solidFill>
                <a:latin typeface="Open Sans"/>
              </a:rPr>
              <a:t>Кнопка згортання.</a:t>
            </a:r>
          </a:p>
          <a:p>
            <a:pPr marL="561341" lvl="1" indent="-280670">
              <a:lnSpc>
                <a:spcPts val="3120"/>
              </a:lnSpc>
              <a:buFont typeface="Arial"/>
              <a:buChar char="•"/>
            </a:pPr>
            <a:r>
              <a:rPr lang="en-US" sz="2600">
                <a:solidFill>
                  <a:srgbClr val="804D3D"/>
                </a:solidFill>
                <a:latin typeface="Open Sans"/>
              </a:rPr>
              <a:t>Кнопка вперед</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652</Words>
  <Application>Microsoft Office PowerPoint</Application>
  <PresentationFormat>Довільний</PresentationFormat>
  <Paragraphs>96</Paragraphs>
  <Slides>19</Slides>
  <Notes>0</Notes>
  <HiddenSlides>0</HiddenSlides>
  <MMClips>0</MMClips>
  <ScaleCrop>false</ScaleCrop>
  <HeadingPairs>
    <vt:vector size="6" baseType="variant">
      <vt:variant>
        <vt:lpstr>Використані шрифти</vt:lpstr>
      </vt:variant>
      <vt:variant>
        <vt:i4>5</vt:i4>
      </vt:variant>
      <vt:variant>
        <vt:lpstr>Тема</vt:lpstr>
      </vt:variant>
      <vt:variant>
        <vt:i4>1</vt:i4>
      </vt:variant>
      <vt:variant>
        <vt:lpstr>Заголовки слайдів</vt:lpstr>
      </vt:variant>
      <vt:variant>
        <vt:i4>19</vt:i4>
      </vt:variant>
    </vt:vector>
  </HeadingPairs>
  <TitlesOfParts>
    <vt:vector size="25" baseType="lpstr">
      <vt:lpstr>Open Sans</vt:lpstr>
      <vt:lpstr>Calibri</vt:lpstr>
      <vt:lpstr>Arial</vt:lpstr>
      <vt:lpstr>Open Sans Bold</vt:lpstr>
      <vt:lpstr>Open Sans Extra Bold</vt:lpstr>
      <vt:lpstr>Office Theme</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UI Testing</dc:title>
  <cp:lastModifiedBy>Денис Паньків</cp:lastModifiedBy>
  <cp:revision>2</cp:revision>
  <dcterms:created xsi:type="dcterms:W3CDTF">2006-08-16T00:00:00Z</dcterms:created>
  <dcterms:modified xsi:type="dcterms:W3CDTF">2023-12-04T10:17:18Z</dcterms:modified>
  <dc:identifier>DAF2Addy0_k</dc:identifier>
</cp:coreProperties>
</file>